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4" r:id="rId3"/>
    <p:sldId id="285" r:id="rId4"/>
    <p:sldId id="286" r:id="rId5"/>
    <p:sldId id="287" r:id="rId6"/>
    <p:sldId id="300" r:id="rId7"/>
    <p:sldId id="291" r:id="rId8"/>
    <p:sldId id="290" r:id="rId9"/>
    <p:sldId id="292" r:id="rId10"/>
    <p:sldId id="302" r:id="rId11"/>
    <p:sldId id="304" r:id="rId12"/>
    <p:sldId id="303" r:id="rId13"/>
    <p:sldId id="293" r:id="rId14"/>
    <p:sldId id="294" r:id="rId15"/>
    <p:sldId id="295" r:id="rId16"/>
    <p:sldId id="296" r:id="rId17"/>
    <p:sldId id="297" r:id="rId18"/>
    <p:sldId id="301" r:id="rId19"/>
    <p:sldId id="305" r:id="rId20"/>
    <p:sldId id="276" r:id="rId21"/>
    <p:sldId id="282" r:id="rId22"/>
    <p:sldId id="281" r:id="rId2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1E8"/>
    <a:srgbClr val="B65848"/>
    <a:srgbClr val="FF33CC"/>
    <a:srgbClr val="2F95B5"/>
    <a:srgbClr val="396FAB"/>
    <a:srgbClr val="9ECFDA"/>
    <a:srgbClr val="7CBECE"/>
    <a:srgbClr val="5BAEC1"/>
    <a:srgbClr val="AF6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55085" autoAdjust="0"/>
  </p:normalViewPr>
  <p:slideViewPr>
    <p:cSldViewPr snapToGrid="0">
      <p:cViewPr varScale="1">
        <p:scale>
          <a:sx n="45" d="100"/>
          <a:sy n="45" d="100"/>
        </p:scale>
        <p:origin x="2083" y="38"/>
      </p:cViewPr>
      <p:guideLst>
        <p:guide orient="horz" pos="2208"/>
        <p:guide pos="3864"/>
      </p:guideLst>
    </p:cSldViewPr>
  </p:slideViewPr>
  <p:outlineViewPr>
    <p:cViewPr>
      <p:scale>
        <a:sx n="33" d="100"/>
        <a:sy n="33" d="100"/>
      </p:scale>
      <p:origin x="0" y="-46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9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5" Type="http://schemas.openxmlformats.org/officeDocument/2006/relationships/image" Target="../media/image7.svg"/><Relationship Id="rId4" Type="http://schemas.openxmlformats.org/officeDocument/2006/relationships/image" Target="../media/image2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5" Type="http://schemas.openxmlformats.org/officeDocument/2006/relationships/image" Target="../media/image7.svg"/><Relationship Id="rId4" Type="http://schemas.openxmlformats.org/officeDocument/2006/relationships/image" Target="../media/image2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71D3F-54DF-4DC5-BF60-6EC58B4DEE1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0957A1-5D11-414A-BAE1-A1A76D55D72E}">
      <dgm:prSet/>
      <dgm:spPr/>
      <dgm:t>
        <a:bodyPr/>
        <a:lstStyle/>
        <a:p>
          <a:r>
            <a:rPr lang="en-US" dirty="0"/>
            <a:t>We do amazing work… but not everyone sees it</a:t>
          </a:r>
        </a:p>
      </dgm:t>
    </dgm:pt>
    <dgm:pt modelId="{6F4CA3B8-05E1-4414-AFDD-295903F75173}" type="parTrans" cxnId="{165BFD93-6BEC-47A2-806F-CD1428237EA0}">
      <dgm:prSet/>
      <dgm:spPr/>
      <dgm:t>
        <a:bodyPr/>
        <a:lstStyle/>
        <a:p>
          <a:endParaRPr lang="en-US"/>
        </a:p>
      </dgm:t>
    </dgm:pt>
    <dgm:pt modelId="{72EEBA8E-BEE2-41CD-A5D9-23BBE13BB105}" type="sibTrans" cxnId="{165BFD93-6BEC-47A2-806F-CD1428237EA0}">
      <dgm:prSet/>
      <dgm:spPr/>
      <dgm:t>
        <a:bodyPr/>
        <a:lstStyle/>
        <a:p>
          <a:endParaRPr lang="en-US"/>
        </a:p>
      </dgm:t>
    </dgm:pt>
    <dgm:pt modelId="{F0EA2EA4-5AE6-4DA1-9D84-E30DC4F31A82}">
      <dgm:prSet/>
      <dgm:spPr/>
      <dgm:t>
        <a:bodyPr/>
        <a:lstStyle/>
        <a:p>
          <a:r>
            <a:rPr lang="en-US" dirty="0"/>
            <a:t>Strong visibility = stronger impact</a:t>
          </a:r>
        </a:p>
      </dgm:t>
    </dgm:pt>
    <dgm:pt modelId="{124A8113-24F7-4BB8-9AB6-6D61F2DE1309}" type="parTrans" cxnId="{4F0FE330-197A-4805-ADA2-324EEF3CC895}">
      <dgm:prSet/>
      <dgm:spPr/>
      <dgm:t>
        <a:bodyPr/>
        <a:lstStyle/>
        <a:p>
          <a:endParaRPr lang="en-US"/>
        </a:p>
      </dgm:t>
    </dgm:pt>
    <dgm:pt modelId="{0D6A99C0-3609-4F6C-966B-BBD98D6A3CEA}" type="sibTrans" cxnId="{4F0FE330-197A-4805-ADA2-324EEF3CC895}">
      <dgm:prSet/>
      <dgm:spPr/>
      <dgm:t>
        <a:bodyPr/>
        <a:lstStyle/>
        <a:p>
          <a:endParaRPr lang="en-US"/>
        </a:p>
      </dgm:t>
    </dgm:pt>
    <dgm:pt modelId="{DB6B2828-9EE7-4C7E-93AD-D96B4C826E73}">
      <dgm:prSet/>
      <dgm:spPr/>
      <dgm:t>
        <a:bodyPr/>
        <a:lstStyle/>
        <a:p>
          <a:r>
            <a:rPr lang="en-US" dirty="0"/>
            <a:t>More awareness </a:t>
          </a:r>
          <a:r>
            <a:rPr lang="en-US" dirty="0">
              <a:sym typeface="Wingdings" panose="05000000000000000000" pitchFamily="2" charset="2"/>
            </a:rPr>
            <a:t></a:t>
          </a:r>
          <a:r>
            <a:rPr lang="en-US" dirty="0"/>
            <a:t> more members, volunteers, sponsors</a:t>
          </a:r>
        </a:p>
      </dgm:t>
    </dgm:pt>
    <dgm:pt modelId="{9A67DC73-73C2-4A01-9CEA-EDEEB86B547F}" type="parTrans" cxnId="{9DEDC36F-1929-4CA8-99A8-79E8430F9D3A}">
      <dgm:prSet/>
      <dgm:spPr/>
      <dgm:t>
        <a:bodyPr/>
        <a:lstStyle/>
        <a:p>
          <a:endParaRPr lang="en-US"/>
        </a:p>
      </dgm:t>
    </dgm:pt>
    <dgm:pt modelId="{1AF57403-CC6F-473F-95C0-7DD6407FD54B}" type="sibTrans" cxnId="{9DEDC36F-1929-4CA8-99A8-79E8430F9D3A}">
      <dgm:prSet/>
      <dgm:spPr/>
      <dgm:t>
        <a:bodyPr/>
        <a:lstStyle/>
        <a:p>
          <a:endParaRPr lang="en-US"/>
        </a:p>
      </dgm:t>
    </dgm:pt>
    <dgm:pt modelId="{5E78E794-85A4-4DCE-8DAC-D895BDA18F8D}">
      <dgm:prSet/>
      <dgm:spPr/>
      <dgm:t>
        <a:bodyPr/>
        <a:lstStyle/>
        <a:p>
          <a:r>
            <a:rPr lang="en-US" dirty="0"/>
            <a:t>AI helps us communicate </a:t>
          </a:r>
          <a:r>
            <a:rPr lang="en-US" b="1" i="1" dirty="0"/>
            <a:t>consistently and creatively</a:t>
          </a:r>
          <a:endParaRPr lang="en-US" i="1" dirty="0"/>
        </a:p>
      </dgm:t>
    </dgm:pt>
    <dgm:pt modelId="{F83CCFCB-C901-4B93-826B-F8C101F00C59}" type="parTrans" cxnId="{2C281BB4-9E41-42FC-8E79-D4F416AF93E9}">
      <dgm:prSet/>
      <dgm:spPr/>
      <dgm:t>
        <a:bodyPr/>
        <a:lstStyle/>
        <a:p>
          <a:endParaRPr lang="en-US"/>
        </a:p>
      </dgm:t>
    </dgm:pt>
    <dgm:pt modelId="{2D41E140-057F-4D13-B676-24B6A4CC9160}" type="sibTrans" cxnId="{2C281BB4-9E41-42FC-8E79-D4F416AF93E9}">
      <dgm:prSet/>
      <dgm:spPr/>
      <dgm:t>
        <a:bodyPr/>
        <a:lstStyle/>
        <a:p>
          <a:endParaRPr lang="en-US"/>
        </a:p>
      </dgm:t>
    </dgm:pt>
    <dgm:pt modelId="{4274E905-67C7-48EE-B65D-0209B070D0D6}" type="pres">
      <dgm:prSet presAssocID="{35E71D3F-54DF-4DC5-BF60-6EC58B4DEE1C}" presName="linear" presStyleCnt="0">
        <dgm:presLayoutVars>
          <dgm:animLvl val="lvl"/>
          <dgm:resizeHandles val="exact"/>
        </dgm:presLayoutVars>
      </dgm:prSet>
      <dgm:spPr/>
    </dgm:pt>
    <dgm:pt modelId="{2C49B522-8EA6-4507-9F04-33522E0F108F}" type="pres">
      <dgm:prSet presAssocID="{690957A1-5D11-414A-BAE1-A1A76D55D72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6C3256-2EAA-4529-84D8-94B9FCAB20D2}" type="pres">
      <dgm:prSet presAssocID="{72EEBA8E-BEE2-41CD-A5D9-23BBE13BB105}" presName="spacer" presStyleCnt="0"/>
      <dgm:spPr/>
    </dgm:pt>
    <dgm:pt modelId="{143D8550-648E-44A0-99C2-FA2FA51F05C2}" type="pres">
      <dgm:prSet presAssocID="{F0EA2EA4-5AE6-4DA1-9D84-E30DC4F31A8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A84A11B-0C2C-44A9-9B8A-BC162A420F67}" type="pres">
      <dgm:prSet presAssocID="{0D6A99C0-3609-4F6C-966B-BBD98D6A3CEA}" presName="spacer" presStyleCnt="0"/>
      <dgm:spPr/>
    </dgm:pt>
    <dgm:pt modelId="{F95C2A11-3D8D-408D-AFCE-E6A7E25F9291}" type="pres">
      <dgm:prSet presAssocID="{DB6B2828-9EE7-4C7E-93AD-D96B4C826E7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7A123E-ADBB-46AF-86FB-CF430094AF48}" type="pres">
      <dgm:prSet presAssocID="{1AF57403-CC6F-473F-95C0-7DD6407FD54B}" presName="spacer" presStyleCnt="0"/>
      <dgm:spPr/>
    </dgm:pt>
    <dgm:pt modelId="{D3C152CC-51C5-436D-BB25-D96BABD9DC17}" type="pres">
      <dgm:prSet presAssocID="{5E78E794-85A4-4DCE-8DAC-D895BDA18F8D}" presName="parentText" presStyleLbl="node1" presStyleIdx="3" presStyleCnt="4" custLinFactNeighborX="1209" custLinFactNeighborY="-28310">
        <dgm:presLayoutVars>
          <dgm:chMax val="0"/>
          <dgm:bulletEnabled val="1"/>
        </dgm:presLayoutVars>
      </dgm:prSet>
      <dgm:spPr/>
    </dgm:pt>
  </dgm:ptLst>
  <dgm:cxnLst>
    <dgm:cxn modelId="{DB40A714-094C-4969-A49C-3344DD3CC24A}" type="presOf" srcId="{5E78E794-85A4-4DCE-8DAC-D895BDA18F8D}" destId="{D3C152CC-51C5-436D-BB25-D96BABD9DC17}" srcOrd="0" destOrd="0" presId="urn:microsoft.com/office/officeart/2005/8/layout/vList2"/>
    <dgm:cxn modelId="{2B26E221-4C39-4043-9390-2DDBE089B105}" type="presOf" srcId="{35E71D3F-54DF-4DC5-BF60-6EC58B4DEE1C}" destId="{4274E905-67C7-48EE-B65D-0209B070D0D6}" srcOrd="0" destOrd="0" presId="urn:microsoft.com/office/officeart/2005/8/layout/vList2"/>
    <dgm:cxn modelId="{4F0FE330-197A-4805-ADA2-324EEF3CC895}" srcId="{35E71D3F-54DF-4DC5-BF60-6EC58B4DEE1C}" destId="{F0EA2EA4-5AE6-4DA1-9D84-E30DC4F31A82}" srcOrd="1" destOrd="0" parTransId="{124A8113-24F7-4BB8-9AB6-6D61F2DE1309}" sibTransId="{0D6A99C0-3609-4F6C-966B-BBD98D6A3CEA}"/>
    <dgm:cxn modelId="{9DEDC36F-1929-4CA8-99A8-79E8430F9D3A}" srcId="{35E71D3F-54DF-4DC5-BF60-6EC58B4DEE1C}" destId="{DB6B2828-9EE7-4C7E-93AD-D96B4C826E73}" srcOrd="2" destOrd="0" parTransId="{9A67DC73-73C2-4A01-9CEA-EDEEB86B547F}" sibTransId="{1AF57403-CC6F-473F-95C0-7DD6407FD54B}"/>
    <dgm:cxn modelId="{165BFD93-6BEC-47A2-806F-CD1428237EA0}" srcId="{35E71D3F-54DF-4DC5-BF60-6EC58B4DEE1C}" destId="{690957A1-5D11-414A-BAE1-A1A76D55D72E}" srcOrd="0" destOrd="0" parTransId="{6F4CA3B8-05E1-4414-AFDD-295903F75173}" sibTransId="{72EEBA8E-BEE2-41CD-A5D9-23BBE13BB105}"/>
    <dgm:cxn modelId="{2C281BB4-9E41-42FC-8E79-D4F416AF93E9}" srcId="{35E71D3F-54DF-4DC5-BF60-6EC58B4DEE1C}" destId="{5E78E794-85A4-4DCE-8DAC-D895BDA18F8D}" srcOrd="3" destOrd="0" parTransId="{F83CCFCB-C901-4B93-826B-F8C101F00C59}" sibTransId="{2D41E140-057F-4D13-B676-24B6A4CC9160}"/>
    <dgm:cxn modelId="{0EABA2CD-54C4-40F0-8673-7D77652F2ED3}" type="presOf" srcId="{690957A1-5D11-414A-BAE1-A1A76D55D72E}" destId="{2C49B522-8EA6-4507-9F04-33522E0F108F}" srcOrd="0" destOrd="0" presId="urn:microsoft.com/office/officeart/2005/8/layout/vList2"/>
    <dgm:cxn modelId="{E256CFF6-D6E6-4C18-BE21-1D8FEBD07157}" type="presOf" srcId="{DB6B2828-9EE7-4C7E-93AD-D96B4C826E73}" destId="{F95C2A11-3D8D-408D-AFCE-E6A7E25F9291}" srcOrd="0" destOrd="0" presId="urn:microsoft.com/office/officeart/2005/8/layout/vList2"/>
    <dgm:cxn modelId="{DB5599F7-2EB2-433D-BCF1-F5F53CA96256}" type="presOf" srcId="{F0EA2EA4-5AE6-4DA1-9D84-E30DC4F31A82}" destId="{143D8550-648E-44A0-99C2-FA2FA51F05C2}" srcOrd="0" destOrd="0" presId="urn:microsoft.com/office/officeart/2005/8/layout/vList2"/>
    <dgm:cxn modelId="{B145DD91-F17F-4304-B59F-681FBF496013}" type="presParOf" srcId="{4274E905-67C7-48EE-B65D-0209B070D0D6}" destId="{2C49B522-8EA6-4507-9F04-33522E0F108F}" srcOrd="0" destOrd="0" presId="urn:microsoft.com/office/officeart/2005/8/layout/vList2"/>
    <dgm:cxn modelId="{79FE9F36-995F-499A-8D9D-C9BE3275A611}" type="presParOf" srcId="{4274E905-67C7-48EE-B65D-0209B070D0D6}" destId="{636C3256-2EAA-4529-84D8-94B9FCAB20D2}" srcOrd="1" destOrd="0" presId="urn:microsoft.com/office/officeart/2005/8/layout/vList2"/>
    <dgm:cxn modelId="{A38F91AC-7451-4814-99BF-243DD3175C26}" type="presParOf" srcId="{4274E905-67C7-48EE-B65D-0209B070D0D6}" destId="{143D8550-648E-44A0-99C2-FA2FA51F05C2}" srcOrd="2" destOrd="0" presId="urn:microsoft.com/office/officeart/2005/8/layout/vList2"/>
    <dgm:cxn modelId="{B77DC02B-0C0A-46C5-B3CD-C62C0E656911}" type="presParOf" srcId="{4274E905-67C7-48EE-B65D-0209B070D0D6}" destId="{7A84A11B-0C2C-44A9-9B8A-BC162A420F67}" srcOrd="3" destOrd="0" presId="urn:microsoft.com/office/officeart/2005/8/layout/vList2"/>
    <dgm:cxn modelId="{E62A2B78-D421-47AB-833C-FDE11B810F2C}" type="presParOf" srcId="{4274E905-67C7-48EE-B65D-0209B070D0D6}" destId="{F95C2A11-3D8D-408D-AFCE-E6A7E25F9291}" srcOrd="4" destOrd="0" presId="urn:microsoft.com/office/officeart/2005/8/layout/vList2"/>
    <dgm:cxn modelId="{F2FBD6EE-D886-441F-8B72-C75887106877}" type="presParOf" srcId="{4274E905-67C7-48EE-B65D-0209B070D0D6}" destId="{E07A123E-ADBB-46AF-86FB-CF430094AF48}" srcOrd="5" destOrd="0" presId="urn:microsoft.com/office/officeart/2005/8/layout/vList2"/>
    <dgm:cxn modelId="{0009C071-E8D1-4E01-9394-D6ADF8AF38CA}" type="presParOf" srcId="{4274E905-67C7-48EE-B65D-0209B070D0D6}" destId="{D3C152CC-51C5-436D-BB25-D96BABD9DC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B18DF2-5177-4496-8165-0CA3F02F5F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448EC2-4442-4CC3-9FDD-3700C045D342}">
      <dgm:prSet/>
      <dgm:spPr/>
      <dgm:t>
        <a:bodyPr/>
        <a:lstStyle/>
        <a:p>
          <a:r>
            <a:rPr lang="en-US" dirty="0"/>
            <a:t>Before:</a:t>
          </a:r>
        </a:p>
      </dgm:t>
    </dgm:pt>
    <dgm:pt modelId="{3A617DD0-3348-43AE-9E0B-2CBF94A8A783}" type="parTrans" cxnId="{969E8203-5C2D-4C0A-A708-464CC8E1F0CC}">
      <dgm:prSet/>
      <dgm:spPr/>
      <dgm:t>
        <a:bodyPr/>
        <a:lstStyle/>
        <a:p>
          <a:endParaRPr lang="en-US"/>
        </a:p>
      </dgm:t>
    </dgm:pt>
    <dgm:pt modelId="{52E6B01B-396E-4FB8-87A9-ADCBCC61CC37}" type="sibTrans" cxnId="{969E8203-5C2D-4C0A-A708-464CC8E1F0CC}">
      <dgm:prSet/>
      <dgm:spPr/>
      <dgm:t>
        <a:bodyPr/>
        <a:lstStyle/>
        <a:p>
          <a:endParaRPr lang="en-US"/>
        </a:p>
      </dgm:t>
    </dgm:pt>
    <dgm:pt modelId="{911FCA9E-D8B4-4529-A792-E7E086290002}">
      <dgm:prSet/>
      <dgm:spPr/>
      <dgm:t>
        <a:bodyPr/>
        <a:lstStyle/>
        <a:p>
          <a:r>
            <a:rPr lang="en-US" dirty="0"/>
            <a:t>AFTER (AI-Assisted):</a:t>
          </a:r>
        </a:p>
      </dgm:t>
    </dgm:pt>
    <dgm:pt modelId="{63E6A2A9-85CB-4D17-8554-09CED79280E5}" type="parTrans" cxnId="{C83297D9-7C48-4BD6-83B7-E5E2377C47D6}">
      <dgm:prSet/>
      <dgm:spPr/>
      <dgm:t>
        <a:bodyPr/>
        <a:lstStyle/>
        <a:p>
          <a:endParaRPr lang="en-US"/>
        </a:p>
      </dgm:t>
    </dgm:pt>
    <dgm:pt modelId="{2A84D798-9996-4BBC-BA68-926D0609254D}" type="sibTrans" cxnId="{C83297D9-7C48-4BD6-83B7-E5E2377C47D6}">
      <dgm:prSet/>
      <dgm:spPr/>
      <dgm:t>
        <a:bodyPr/>
        <a:lstStyle/>
        <a:p>
          <a:endParaRPr lang="en-US"/>
        </a:p>
      </dgm:t>
    </dgm:pt>
    <dgm:pt modelId="{7E6A961B-D7AA-4688-A2F7-F6EED48EA293}">
      <dgm:prSet/>
      <dgm:spPr/>
      <dgm:t>
        <a:bodyPr/>
        <a:lstStyle/>
        <a:p>
          <a:pPr>
            <a:buFontTx/>
            <a:buNone/>
          </a:pPr>
          <a:endParaRPr lang="en-US" dirty="0"/>
        </a:p>
      </dgm:t>
    </dgm:pt>
    <dgm:pt modelId="{F4580745-1C02-4B7A-B294-19F8B9284B94}" type="parTrans" cxnId="{3505D51D-3E5D-4D5F-B040-1CF190682320}">
      <dgm:prSet/>
      <dgm:spPr/>
      <dgm:t>
        <a:bodyPr/>
        <a:lstStyle/>
        <a:p>
          <a:endParaRPr lang="en-US"/>
        </a:p>
      </dgm:t>
    </dgm:pt>
    <dgm:pt modelId="{C61A94EC-F2C9-489E-83FC-1A637A4571E1}" type="sibTrans" cxnId="{3505D51D-3E5D-4D5F-B040-1CF190682320}">
      <dgm:prSet/>
      <dgm:spPr/>
      <dgm:t>
        <a:bodyPr/>
        <a:lstStyle/>
        <a:p>
          <a:endParaRPr lang="en-US"/>
        </a:p>
      </dgm:t>
    </dgm:pt>
    <dgm:pt modelId="{84784FF4-50BE-42D8-AF3F-B659056030D5}">
      <dgm:prSet/>
      <dgm:spPr/>
      <dgm:t>
        <a:bodyPr/>
        <a:lstStyle/>
        <a:p>
          <a:pPr>
            <a:buNone/>
          </a:pPr>
          <a:r>
            <a:rPr lang="en-US" dirty="0"/>
            <a:t>  Join us for an afternoon of fellowship and fun as we come together to support our community!  </a:t>
          </a:r>
        </a:p>
      </dgm:t>
    </dgm:pt>
    <dgm:pt modelId="{B7A73A1F-14FB-4B8B-81FC-08B5E0853431}" type="parTrans" cxnId="{3114CB1B-974E-4528-BBBC-32B0EC47FAE0}">
      <dgm:prSet/>
      <dgm:spPr/>
      <dgm:t>
        <a:bodyPr/>
        <a:lstStyle/>
        <a:p>
          <a:endParaRPr lang="en-US"/>
        </a:p>
      </dgm:t>
    </dgm:pt>
    <dgm:pt modelId="{E9022F66-3890-4D06-840F-0FA340F64265}" type="sibTrans" cxnId="{3114CB1B-974E-4528-BBBC-32B0EC47FAE0}">
      <dgm:prSet/>
      <dgm:spPr/>
      <dgm:t>
        <a:bodyPr/>
        <a:lstStyle/>
        <a:p>
          <a:endParaRPr lang="en-US"/>
        </a:p>
      </dgm:t>
    </dgm:pt>
    <dgm:pt modelId="{8654FA1C-406D-42D1-8A86-BBDBDA6E67BE}">
      <dgm:prSet/>
      <dgm:spPr/>
      <dgm:t>
        <a:bodyPr/>
        <a:lstStyle/>
        <a:p>
          <a:pPr>
            <a:buNone/>
          </a:pPr>
          <a:r>
            <a:rPr lang="en-US" dirty="0"/>
            <a:t>   Your participation helps us continue making a meaningful difference!</a:t>
          </a:r>
        </a:p>
      </dgm:t>
    </dgm:pt>
    <dgm:pt modelId="{1CD035A8-19C8-4A3A-831B-2DF54B912D0A}" type="parTrans" cxnId="{4BED082E-4A84-4A61-91AC-9739388248D4}">
      <dgm:prSet/>
      <dgm:spPr/>
      <dgm:t>
        <a:bodyPr/>
        <a:lstStyle/>
        <a:p>
          <a:endParaRPr lang="en-US"/>
        </a:p>
      </dgm:t>
    </dgm:pt>
    <dgm:pt modelId="{A5EBF9F8-A0BE-46C0-A597-1E30EBF6982C}" type="sibTrans" cxnId="{4BED082E-4A84-4A61-91AC-9739388248D4}">
      <dgm:prSet/>
      <dgm:spPr/>
      <dgm:t>
        <a:bodyPr/>
        <a:lstStyle/>
        <a:p>
          <a:endParaRPr lang="en-US"/>
        </a:p>
      </dgm:t>
    </dgm:pt>
    <dgm:pt modelId="{652DE6B5-8A72-4BCB-8296-306F86F0A757}">
      <dgm:prSet/>
      <dgm:spPr/>
      <dgm:t>
        <a:bodyPr/>
        <a:lstStyle/>
        <a:p>
          <a:pPr>
            <a:buFontTx/>
            <a:buNone/>
          </a:pPr>
          <a:r>
            <a:rPr lang="en-US" dirty="0"/>
            <a:t>Join us for our event.  It will be fun.</a:t>
          </a:r>
        </a:p>
      </dgm:t>
    </dgm:pt>
    <dgm:pt modelId="{DA0497A0-1077-48E3-B8C5-7EF0A93C109A}" type="parTrans" cxnId="{774A582E-EB02-477E-AF75-A5DFB164AAC4}">
      <dgm:prSet/>
      <dgm:spPr/>
      <dgm:t>
        <a:bodyPr/>
        <a:lstStyle/>
        <a:p>
          <a:endParaRPr lang="en-US"/>
        </a:p>
      </dgm:t>
    </dgm:pt>
    <dgm:pt modelId="{C0FCCAA4-C052-4397-B7BE-CE5D5107B0AD}" type="sibTrans" cxnId="{774A582E-EB02-477E-AF75-A5DFB164AAC4}">
      <dgm:prSet/>
      <dgm:spPr/>
      <dgm:t>
        <a:bodyPr/>
        <a:lstStyle/>
        <a:p>
          <a:endParaRPr lang="en-US"/>
        </a:p>
      </dgm:t>
    </dgm:pt>
    <dgm:pt modelId="{57629A3F-CBC8-489F-88E0-E8136E3611D9}">
      <dgm:prSet/>
      <dgm:spPr/>
      <dgm:t>
        <a:bodyPr/>
        <a:lstStyle/>
        <a:p>
          <a:pPr>
            <a:buFontTx/>
            <a:buNone/>
          </a:pPr>
          <a:endParaRPr lang="en-US" dirty="0"/>
        </a:p>
      </dgm:t>
    </dgm:pt>
    <dgm:pt modelId="{0AB3769E-5798-44DB-B640-20F326F3D91E}" type="parTrans" cxnId="{668C12C6-7B08-472C-BCAC-F050C86457B7}">
      <dgm:prSet/>
      <dgm:spPr/>
      <dgm:t>
        <a:bodyPr/>
        <a:lstStyle/>
        <a:p>
          <a:endParaRPr lang="en-US"/>
        </a:p>
      </dgm:t>
    </dgm:pt>
    <dgm:pt modelId="{6C5B92BB-5EE4-4A1B-93A2-DFF4CDE9AE00}" type="sibTrans" cxnId="{668C12C6-7B08-472C-BCAC-F050C86457B7}">
      <dgm:prSet/>
      <dgm:spPr/>
      <dgm:t>
        <a:bodyPr/>
        <a:lstStyle/>
        <a:p>
          <a:endParaRPr lang="en-US"/>
        </a:p>
      </dgm:t>
    </dgm:pt>
    <dgm:pt modelId="{65CB0522-A7C3-4B7C-8222-319F5AE55D65}" type="pres">
      <dgm:prSet presAssocID="{4FB18DF2-5177-4496-8165-0CA3F02F5F67}" presName="linear" presStyleCnt="0">
        <dgm:presLayoutVars>
          <dgm:animLvl val="lvl"/>
          <dgm:resizeHandles val="exact"/>
        </dgm:presLayoutVars>
      </dgm:prSet>
      <dgm:spPr/>
    </dgm:pt>
    <dgm:pt modelId="{0252B56C-64A7-4A92-93DB-B4444FBD54C0}" type="pres">
      <dgm:prSet presAssocID="{85448EC2-4442-4CC3-9FDD-3700C045D3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CCF1CAA-7026-4D8A-999E-AA173B25016C}" type="pres">
      <dgm:prSet presAssocID="{85448EC2-4442-4CC3-9FDD-3700C045D342}" presName="childText" presStyleLbl="revTx" presStyleIdx="0" presStyleCnt="2">
        <dgm:presLayoutVars>
          <dgm:bulletEnabled val="1"/>
        </dgm:presLayoutVars>
      </dgm:prSet>
      <dgm:spPr/>
    </dgm:pt>
    <dgm:pt modelId="{E85F7298-37F4-4CAF-8AA9-268C98D83112}" type="pres">
      <dgm:prSet presAssocID="{911FCA9E-D8B4-4529-A792-E7E08629000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D4C8594-E180-4792-9FEF-944F02D6D83F}" type="pres">
      <dgm:prSet presAssocID="{911FCA9E-D8B4-4529-A792-E7E08629000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69E8203-5C2D-4C0A-A708-464CC8E1F0CC}" srcId="{4FB18DF2-5177-4496-8165-0CA3F02F5F67}" destId="{85448EC2-4442-4CC3-9FDD-3700C045D342}" srcOrd="0" destOrd="0" parTransId="{3A617DD0-3348-43AE-9E0B-2CBF94A8A783}" sibTransId="{52E6B01B-396E-4FB8-87A9-ADCBCC61CC37}"/>
    <dgm:cxn modelId="{C4C86113-4931-428A-BD5B-DB37FA59FF6B}" type="presOf" srcId="{911FCA9E-D8B4-4529-A792-E7E086290002}" destId="{E85F7298-37F4-4CAF-8AA9-268C98D83112}" srcOrd="0" destOrd="0" presId="urn:microsoft.com/office/officeart/2005/8/layout/vList2"/>
    <dgm:cxn modelId="{AB973717-602A-449F-954E-C91E40788157}" type="presOf" srcId="{4FB18DF2-5177-4496-8165-0CA3F02F5F67}" destId="{65CB0522-A7C3-4B7C-8222-319F5AE55D65}" srcOrd="0" destOrd="0" presId="urn:microsoft.com/office/officeart/2005/8/layout/vList2"/>
    <dgm:cxn modelId="{3114CB1B-974E-4528-BBBC-32B0EC47FAE0}" srcId="{911FCA9E-D8B4-4529-A792-E7E086290002}" destId="{84784FF4-50BE-42D8-AF3F-B659056030D5}" srcOrd="0" destOrd="0" parTransId="{B7A73A1F-14FB-4B8B-81FC-08B5E0853431}" sibTransId="{E9022F66-3890-4D06-840F-0FA340F64265}"/>
    <dgm:cxn modelId="{3505D51D-3E5D-4D5F-B040-1CF190682320}" srcId="{85448EC2-4442-4CC3-9FDD-3700C045D342}" destId="{7E6A961B-D7AA-4688-A2F7-F6EED48EA293}" srcOrd="0" destOrd="0" parTransId="{F4580745-1C02-4B7A-B294-19F8B9284B94}" sibTransId="{C61A94EC-F2C9-489E-83FC-1A637A4571E1}"/>
    <dgm:cxn modelId="{4BED082E-4A84-4A61-91AC-9739388248D4}" srcId="{911FCA9E-D8B4-4529-A792-E7E086290002}" destId="{8654FA1C-406D-42D1-8A86-BBDBDA6E67BE}" srcOrd="1" destOrd="0" parTransId="{1CD035A8-19C8-4A3A-831B-2DF54B912D0A}" sibTransId="{A5EBF9F8-A0BE-46C0-A597-1E30EBF6982C}"/>
    <dgm:cxn modelId="{774A582E-EB02-477E-AF75-A5DFB164AAC4}" srcId="{85448EC2-4442-4CC3-9FDD-3700C045D342}" destId="{652DE6B5-8A72-4BCB-8296-306F86F0A757}" srcOrd="1" destOrd="0" parTransId="{DA0497A0-1077-48E3-B8C5-7EF0A93C109A}" sibTransId="{C0FCCAA4-C052-4397-B7BE-CE5D5107B0AD}"/>
    <dgm:cxn modelId="{DC8EFF34-790E-43F3-80FA-79D5BBEB0DDD}" type="presOf" srcId="{8654FA1C-406D-42D1-8A86-BBDBDA6E67BE}" destId="{9D4C8594-E180-4792-9FEF-944F02D6D83F}" srcOrd="0" destOrd="1" presId="urn:microsoft.com/office/officeart/2005/8/layout/vList2"/>
    <dgm:cxn modelId="{AA645B6C-1CE4-496D-87F3-F2B74DA60CB6}" type="presOf" srcId="{57629A3F-CBC8-489F-88E0-E8136E3611D9}" destId="{6CCF1CAA-7026-4D8A-999E-AA173B25016C}" srcOrd="0" destOrd="2" presId="urn:microsoft.com/office/officeart/2005/8/layout/vList2"/>
    <dgm:cxn modelId="{0463714C-BAAA-4B99-9068-389A7821452C}" type="presOf" srcId="{84784FF4-50BE-42D8-AF3F-B659056030D5}" destId="{9D4C8594-E180-4792-9FEF-944F02D6D83F}" srcOrd="0" destOrd="0" presId="urn:microsoft.com/office/officeart/2005/8/layout/vList2"/>
    <dgm:cxn modelId="{7F350E4D-802F-4F80-8966-57DF1808F71C}" type="presOf" srcId="{85448EC2-4442-4CC3-9FDD-3700C045D342}" destId="{0252B56C-64A7-4A92-93DB-B4444FBD54C0}" srcOrd="0" destOrd="0" presId="urn:microsoft.com/office/officeart/2005/8/layout/vList2"/>
    <dgm:cxn modelId="{668C12C6-7B08-472C-BCAC-F050C86457B7}" srcId="{85448EC2-4442-4CC3-9FDD-3700C045D342}" destId="{57629A3F-CBC8-489F-88E0-E8136E3611D9}" srcOrd="2" destOrd="0" parTransId="{0AB3769E-5798-44DB-B640-20F326F3D91E}" sibTransId="{6C5B92BB-5EE4-4A1B-93A2-DFF4CDE9AE00}"/>
    <dgm:cxn modelId="{54B461D2-7B03-437B-90DF-68ACE9443E7D}" type="presOf" srcId="{652DE6B5-8A72-4BCB-8296-306F86F0A757}" destId="{6CCF1CAA-7026-4D8A-999E-AA173B25016C}" srcOrd="0" destOrd="1" presId="urn:microsoft.com/office/officeart/2005/8/layout/vList2"/>
    <dgm:cxn modelId="{C83297D9-7C48-4BD6-83B7-E5E2377C47D6}" srcId="{4FB18DF2-5177-4496-8165-0CA3F02F5F67}" destId="{911FCA9E-D8B4-4529-A792-E7E086290002}" srcOrd="1" destOrd="0" parTransId="{63E6A2A9-85CB-4D17-8554-09CED79280E5}" sibTransId="{2A84D798-9996-4BBC-BA68-926D0609254D}"/>
    <dgm:cxn modelId="{78C5BCE4-405F-4D37-A9BC-EA753C90EB22}" type="presOf" srcId="{7E6A961B-D7AA-4688-A2F7-F6EED48EA293}" destId="{6CCF1CAA-7026-4D8A-999E-AA173B25016C}" srcOrd="0" destOrd="0" presId="urn:microsoft.com/office/officeart/2005/8/layout/vList2"/>
    <dgm:cxn modelId="{7545332D-08EE-4A71-9004-0FD3C41FFA11}" type="presParOf" srcId="{65CB0522-A7C3-4B7C-8222-319F5AE55D65}" destId="{0252B56C-64A7-4A92-93DB-B4444FBD54C0}" srcOrd="0" destOrd="0" presId="urn:microsoft.com/office/officeart/2005/8/layout/vList2"/>
    <dgm:cxn modelId="{9F947BE0-DC98-4146-9650-CFD0E5236578}" type="presParOf" srcId="{65CB0522-A7C3-4B7C-8222-319F5AE55D65}" destId="{6CCF1CAA-7026-4D8A-999E-AA173B25016C}" srcOrd="1" destOrd="0" presId="urn:microsoft.com/office/officeart/2005/8/layout/vList2"/>
    <dgm:cxn modelId="{0C50C866-27BC-430C-91C0-B7C45DEF32AE}" type="presParOf" srcId="{65CB0522-A7C3-4B7C-8222-319F5AE55D65}" destId="{E85F7298-37F4-4CAF-8AA9-268C98D83112}" srcOrd="2" destOrd="0" presId="urn:microsoft.com/office/officeart/2005/8/layout/vList2"/>
    <dgm:cxn modelId="{27F9EA5C-C4B0-450C-B452-3ECEEC32CED7}" type="presParOf" srcId="{65CB0522-A7C3-4B7C-8222-319F5AE55D65}" destId="{9D4C8594-E180-4792-9FEF-944F02D6D83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207379-4949-461A-85C9-4A9382AFA3C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D0B704C-6A1C-4BCA-A3C6-6EA6BE9B2EF0}">
      <dgm:prSet/>
      <dgm:spPr/>
      <dgm:t>
        <a:bodyPr/>
        <a:lstStyle/>
        <a:p>
          <a:r>
            <a:rPr lang="en-US" dirty="0"/>
            <a:t>Write a friendly Facebook post promoting an Altrusa community service project.  Include a call to action and a warm tone.</a:t>
          </a:r>
        </a:p>
      </dgm:t>
    </dgm:pt>
    <dgm:pt modelId="{5EBDC52C-5F9C-4F74-AE86-AA7243BBFFF4}" type="parTrans" cxnId="{B84B1580-FB48-485A-8795-C284C3E1C2C0}">
      <dgm:prSet/>
      <dgm:spPr/>
      <dgm:t>
        <a:bodyPr/>
        <a:lstStyle/>
        <a:p>
          <a:endParaRPr lang="en-US"/>
        </a:p>
      </dgm:t>
    </dgm:pt>
    <dgm:pt modelId="{5B269EFE-7115-4742-A975-2AFB983AE836}" type="sibTrans" cxnId="{B84B1580-FB48-485A-8795-C284C3E1C2C0}">
      <dgm:prSet/>
      <dgm:spPr/>
      <dgm:t>
        <a:bodyPr/>
        <a:lstStyle/>
        <a:p>
          <a:endParaRPr lang="en-US"/>
        </a:p>
      </dgm:t>
    </dgm:pt>
    <dgm:pt modelId="{FB57B392-B20D-42FB-B3F6-B263D79C3FA1}">
      <dgm:prSet/>
      <dgm:spPr/>
      <dgm:t>
        <a:bodyPr/>
        <a:lstStyle/>
        <a:p>
          <a:r>
            <a:rPr lang="en-US" dirty="0"/>
            <a:t>Create a short engaging Instagram caption for a volunteer event.  Add 5 relevant hashtags.</a:t>
          </a:r>
        </a:p>
      </dgm:t>
    </dgm:pt>
    <dgm:pt modelId="{F839422B-637A-4139-81B9-066642C350D5}" type="parTrans" cxnId="{C2C4ED23-611A-4468-A0DA-80870C9A81DF}">
      <dgm:prSet/>
      <dgm:spPr/>
      <dgm:t>
        <a:bodyPr/>
        <a:lstStyle/>
        <a:p>
          <a:endParaRPr lang="en-US"/>
        </a:p>
      </dgm:t>
    </dgm:pt>
    <dgm:pt modelId="{59CD4E78-C415-4DD0-AA97-29501D7AD166}" type="sibTrans" cxnId="{C2C4ED23-611A-4468-A0DA-80870C9A81DF}">
      <dgm:prSet/>
      <dgm:spPr/>
      <dgm:t>
        <a:bodyPr/>
        <a:lstStyle/>
        <a:p>
          <a:endParaRPr lang="en-US"/>
        </a:p>
      </dgm:t>
    </dgm:pt>
    <dgm:pt modelId="{0DCC4054-3533-430F-A6B8-037A22664C30}">
      <dgm:prSet/>
      <dgm:spPr/>
      <dgm:t>
        <a:bodyPr/>
        <a:lstStyle/>
        <a:p>
          <a:r>
            <a:rPr lang="en-US" dirty="0"/>
            <a:t>Write a post thanking volunteers for their time and dedication, with a touch of humor.</a:t>
          </a:r>
        </a:p>
      </dgm:t>
    </dgm:pt>
    <dgm:pt modelId="{E1137425-92AB-40F3-9498-E74B3668E49F}" type="parTrans" cxnId="{E035959F-EEAF-4142-9482-86F441700E7C}">
      <dgm:prSet/>
      <dgm:spPr/>
      <dgm:t>
        <a:bodyPr/>
        <a:lstStyle/>
        <a:p>
          <a:endParaRPr lang="en-US"/>
        </a:p>
      </dgm:t>
    </dgm:pt>
    <dgm:pt modelId="{9660024C-EE66-4D66-ACE1-AA0D3FE1FA31}" type="sibTrans" cxnId="{E035959F-EEAF-4142-9482-86F441700E7C}">
      <dgm:prSet/>
      <dgm:spPr/>
      <dgm:t>
        <a:bodyPr/>
        <a:lstStyle/>
        <a:p>
          <a:endParaRPr lang="en-US"/>
        </a:p>
      </dgm:t>
    </dgm:pt>
    <dgm:pt modelId="{D98553FA-82BC-4BA2-8049-1498D1ED85FA}" type="pres">
      <dgm:prSet presAssocID="{26207379-4949-461A-85C9-4A9382AFA3CD}" presName="root" presStyleCnt="0">
        <dgm:presLayoutVars>
          <dgm:dir/>
          <dgm:resizeHandles val="exact"/>
        </dgm:presLayoutVars>
      </dgm:prSet>
      <dgm:spPr/>
    </dgm:pt>
    <dgm:pt modelId="{A5154CCB-4A91-4D5D-9B2C-4633350DFF88}" type="pres">
      <dgm:prSet presAssocID="{8D0B704C-6A1C-4BCA-A3C6-6EA6BE9B2EF0}" presName="compNode" presStyleCnt="0"/>
      <dgm:spPr/>
    </dgm:pt>
    <dgm:pt modelId="{D10A6F07-CB56-43BE-A52C-937A98F9DDB1}" type="pres">
      <dgm:prSet presAssocID="{8D0B704C-6A1C-4BCA-A3C6-6EA6BE9B2EF0}" presName="bgRect" presStyleLbl="bgShp" presStyleIdx="0" presStyleCnt="3"/>
      <dgm:spPr/>
    </dgm:pt>
    <dgm:pt modelId="{5DBDF34A-F421-48D6-AE7F-F8B51CD78709}" type="pres">
      <dgm:prSet presAssocID="{8D0B704C-6A1C-4BCA-A3C6-6EA6BE9B2EF0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2D93933A-C2CF-4B57-B6B5-C6FCEB288A90}" type="pres">
      <dgm:prSet presAssocID="{8D0B704C-6A1C-4BCA-A3C6-6EA6BE9B2EF0}" presName="spaceRect" presStyleCnt="0"/>
      <dgm:spPr/>
    </dgm:pt>
    <dgm:pt modelId="{97E7CD08-0E6C-4D1E-98A0-9F89F1AC82EE}" type="pres">
      <dgm:prSet presAssocID="{8D0B704C-6A1C-4BCA-A3C6-6EA6BE9B2EF0}" presName="parTx" presStyleLbl="revTx" presStyleIdx="0" presStyleCnt="3">
        <dgm:presLayoutVars>
          <dgm:chMax val="0"/>
          <dgm:chPref val="0"/>
        </dgm:presLayoutVars>
      </dgm:prSet>
      <dgm:spPr/>
    </dgm:pt>
    <dgm:pt modelId="{1C438DD9-C336-4C7B-8B93-C147D8A24792}" type="pres">
      <dgm:prSet presAssocID="{5B269EFE-7115-4742-A975-2AFB983AE836}" presName="sibTrans" presStyleCnt="0"/>
      <dgm:spPr/>
    </dgm:pt>
    <dgm:pt modelId="{526A510A-6245-44B4-8120-802CB7671774}" type="pres">
      <dgm:prSet presAssocID="{FB57B392-B20D-42FB-B3F6-B263D79C3FA1}" presName="compNode" presStyleCnt="0"/>
      <dgm:spPr/>
    </dgm:pt>
    <dgm:pt modelId="{8B110422-7810-4E3A-B2A2-7663EB7C8520}" type="pres">
      <dgm:prSet presAssocID="{FB57B392-B20D-42FB-B3F6-B263D79C3FA1}" presName="bgRect" presStyleLbl="bgShp" presStyleIdx="1" presStyleCnt="3"/>
      <dgm:spPr/>
    </dgm:pt>
    <dgm:pt modelId="{DD4A3189-E8A1-458D-9CE5-CBCE30A9EF85}" type="pres">
      <dgm:prSet presAssocID="{FB57B392-B20D-42FB-B3F6-B263D79C3FA1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82AF91C1-B6B4-41B3-A4B3-2C98B1D5CEDB}" type="pres">
      <dgm:prSet presAssocID="{FB57B392-B20D-42FB-B3F6-B263D79C3FA1}" presName="spaceRect" presStyleCnt="0"/>
      <dgm:spPr/>
    </dgm:pt>
    <dgm:pt modelId="{E94806C0-BC4F-49E8-BE19-94AF29CD064F}" type="pres">
      <dgm:prSet presAssocID="{FB57B392-B20D-42FB-B3F6-B263D79C3FA1}" presName="parTx" presStyleLbl="revTx" presStyleIdx="1" presStyleCnt="3">
        <dgm:presLayoutVars>
          <dgm:chMax val="0"/>
          <dgm:chPref val="0"/>
        </dgm:presLayoutVars>
      </dgm:prSet>
      <dgm:spPr/>
    </dgm:pt>
    <dgm:pt modelId="{FCE7826C-8752-45F3-8881-2A86F16E0835}" type="pres">
      <dgm:prSet presAssocID="{59CD4E78-C415-4DD0-AA97-29501D7AD166}" presName="sibTrans" presStyleCnt="0"/>
      <dgm:spPr/>
    </dgm:pt>
    <dgm:pt modelId="{7256631E-7460-43DC-AFF7-ED013204949C}" type="pres">
      <dgm:prSet presAssocID="{0DCC4054-3533-430F-A6B8-037A22664C30}" presName="compNode" presStyleCnt="0"/>
      <dgm:spPr/>
    </dgm:pt>
    <dgm:pt modelId="{3CB9F186-11B8-4398-A2A3-04FD7BF6D1FF}" type="pres">
      <dgm:prSet presAssocID="{0DCC4054-3533-430F-A6B8-037A22664C30}" presName="bgRect" presStyleLbl="bgShp" presStyleIdx="2" presStyleCnt="3"/>
      <dgm:spPr/>
    </dgm:pt>
    <dgm:pt modelId="{F85DC590-7D3F-4358-8E8F-8EAA717C452D}" type="pres">
      <dgm:prSet presAssocID="{0DCC4054-3533-430F-A6B8-037A22664C30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75FEFA8B-280B-4C8D-8452-B4B55C1F612C}" type="pres">
      <dgm:prSet presAssocID="{0DCC4054-3533-430F-A6B8-037A22664C30}" presName="spaceRect" presStyleCnt="0"/>
      <dgm:spPr/>
    </dgm:pt>
    <dgm:pt modelId="{56AF270D-E1F2-4146-96F2-2578FDB0CA49}" type="pres">
      <dgm:prSet presAssocID="{0DCC4054-3533-430F-A6B8-037A22664C3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D069100-399D-4E77-B75D-52B67C891BE6}" type="presOf" srcId="{8D0B704C-6A1C-4BCA-A3C6-6EA6BE9B2EF0}" destId="{97E7CD08-0E6C-4D1E-98A0-9F89F1AC82EE}" srcOrd="0" destOrd="0" presId="urn:microsoft.com/office/officeart/2018/2/layout/IconVerticalSolidList"/>
    <dgm:cxn modelId="{C2C4ED23-611A-4468-A0DA-80870C9A81DF}" srcId="{26207379-4949-461A-85C9-4A9382AFA3CD}" destId="{FB57B392-B20D-42FB-B3F6-B263D79C3FA1}" srcOrd="1" destOrd="0" parTransId="{F839422B-637A-4139-81B9-066642C350D5}" sibTransId="{59CD4E78-C415-4DD0-AA97-29501D7AD166}"/>
    <dgm:cxn modelId="{1D2F144F-BD4D-4DF5-8059-D552A1D2C6BC}" type="presOf" srcId="{26207379-4949-461A-85C9-4A9382AFA3CD}" destId="{D98553FA-82BC-4BA2-8049-1498D1ED85FA}" srcOrd="0" destOrd="0" presId="urn:microsoft.com/office/officeart/2018/2/layout/IconVerticalSolidList"/>
    <dgm:cxn modelId="{B84B1580-FB48-485A-8795-C284C3E1C2C0}" srcId="{26207379-4949-461A-85C9-4A9382AFA3CD}" destId="{8D0B704C-6A1C-4BCA-A3C6-6EA6BE9B2EF0}" srcOrd="0" destOrd="0" parTransId="{5EBDC52C-5F9C-4F74-AE86-AA7243BBFFF4}" sibTransId="{5B269EFE-7115-4742-A975-2AFB983AE836}"/>
    <dgm:cxn modelId="{E035959F-EEAF-4142-9482-86F441700E7C}" srcId="{26207379-4949-461A-85C9-4A9382AFA3CD}" destId="{0DCC4054-3533-430F-A6B8-037A22664C30}" srcOrd="2" destOrd="0" parTransId="{E1137425-92AB-40F3-9498-E74B3668E49F}" sibTransId="{9660024C-EE66-4D66-ACE1-AA0D3FE1FA31}"/>
    <dgm:cxn modelId="{82EA23CF-30E7-4BED-AA5C-766AA107F124}" type="presOf" srcId="{0DCC4054-3533-430F-A6B8-037A22664C30}" destId="{56AF270D-E1F2-4146-96F2-2578FDB0CA49}" srcOrd="0" destOrd="0" presId="urn:microsoft.com/office/officeart/2018/2/layout/IconVerticalSolidList"/>
    <dgm:cxn modelId="{BD0603D7-9879-4390-9A1E-22D9B619B3BF}" type="presOf" srcId="{FB57B392-B20D-42FB-B3F6-B263D79C3FA1}" destId="{E94806C0-BC4F-49E8-BE19-94AF29CD064F}" srcOrd="0" destOrd="0" presId="urn:microsoft.com/office/officeart/2018/2/layout/IconVerticalSolidList"/>
    <dgm:cxn modelId="{06888982-7087-4357-A5BA-9EC026216313}" type="presParOf" srcId="{D98553FA-82BC-4BA2-8049-1498D1ED85FA}" destId="{A5154CCB-4A91-4D5D-9B2C-4633350DFF88}" srcOrd="0" destOrd="0" presId="urn:microsoft.com/office/officeart/2018/2/layout/IconVerticalSolidList"/>
    <dgm:cxn modelId="{C0F0F505-D5B6-4130-B406-94F7FB4AAA3B}" type="presParOf" srcId="{A5154CCB-4A91-4D5D-9B2C-4633350DFF88}" destId="{D10A6F07-CB56-43BE-A52C-937A98F9DDB1}" srcOrd="0" destOrd="0" presId="urn:microsoft.com/office/officeart/2018/2/layout/IconVerticalSolidList"/>
    <dgm:cxn modelId="{60DCDDE9-20BF-464A-BAB0-AF214606AA01}" type="presParOf" srcId="{A5154CCB-4A91-4D5D-9B2C-4633350DFF88}" destId="{5DBDF34A-F421-48D6-AE7F-F8B51CD78709}" srcOrd="1" destOrd="0" presId="urn:microsoft.com/office/officeart/2018/2/layout/IconVerticalSolidList"/>
    <dgm:cxn modelId="{AEA0DE3C-5E31-4A17-8D0E-8680DFE60769}" type="presParOf" srcId="{A5154CCB-4A91-4D5D-9B2C-4633350DFF88}" destId="{2D93933A-C2CF-4B57-B6B5-C6FCEB288A90}" srcOrd="2" destOrd="0" presId="urn:microsoft.com/office/officeart/2018/2/layout/IconVerticalSolidList"/>
    <dgm:cxn modelId="{CE831FC7-05B4-4311-8A82-0256E63F9469}" type="presParOf" srcId="{A5154CCB-4A91-4D5D-9B2C-4633350DFF88}" destId="{97E7CD08-0E6C-4D1E-98A0-9F89F1AC82EE}" srcOrd="3" destOrd="0" presId="urn:microsoft.com/office/officeart/2018/2/layout/IconVerticalSolidList"/>
    <dgm:cxn modelId="{7AA274C3-2733-40E3-AC6D-30D0D1A78592}" type="presParOf" srcId="{D98553FA-82BC-4BA2-8049-1498D1ED85FA}" destId="{1C438DD9-C336-4C7B-8B93-C147D8A24792}" srcOrd="1" destOrd="0" presId="urn:microsoft.com/office/officeart/2018/2/layout/IconVerticalSolidList"/>
    <dgm:cxn modelId="{E48DF674-C46C-4494-835D-29C4A6EF4792}" type="presParOf" srcId="{D98553FA-82BC-4BA2-8049-1498D1ED85FA}" destId="{526A510A-6245-44B4-8120-802CB7671774}" srcOrd="2" destOrd="0" presId="urn:microsoft.com/office/officeart/2018/2/layout/IconVerticalSolidList"/>
    <dgm:cxn modelId="{0149AC75-E02D-4170-AF3D-992468AD5C5B}" type="presParOf" srcId="{526A510A-6245-44B4-8120-802CB7671774}" destId="{8B110422-7810-4E3A-B2A2-7663EB7C8520}" srcOrd="0" destOrd="0" presId="urn:microsoft.com/office/officeart/2018/2/layout/IconVerticalSolidList"/>
    <dgm:cxn modelId="{BC71846F-6D73-4DF1-AD2E-54E2C764476B}" type="presParOf" srcId="{526A510A-6245-44B4-8120-802CB7671774}" destId="{DD4A3189-E8A1-458D-9CE5-CBCE30A9EF85}" srcOrd="1" destOrd="0" presId="urn:microsoft.com/office/officeart/2018/2/layout/IconVerticalSolidList"/>
    <dgm:cxn modelId="{C6B77965-D8E4-44CF-B371-F450DA5E19B4}" type="presParOf" srcId="{526A510A-6245-44B4-8120-802CB7671774}" destId="{82AF91C1-B6B4-41B3-A4B3-2C98B1D5CEDB}" srcOrd="2" destOrd="0" presId="urn:microsoft.com/office/officeart/2018/2/layout/IconVerticalSolidList"/>
    <dgm:cxn modelId="{91C01E6B-958D-4F18-95D6-115FE16BF247}" type="presParOf" srcId="{526A510A-6245-44B4-8120-802CB7671774}" destId="{E94806C0-BC4F-49E8-BE19-94AF29CD064F}" srcOrd="3" destOrd="0" presId="urn:microsoft.com/office/officeart/2018/2/layout/IconVerticalSolidList"/>
    <dgm:cxn modelId="{577CE6ED-C4AE-4255-B5C5-DA40F8C6F51C}" type="presParOf" srcId="{D98553FA-82BC-4BA2-8049-1498D1ED85FA}" destId="{FCE7826C-8752-45F3-8881-2A86F16E0835}" srcOrd="3" destOrd="0" presId="urn:microsoft.com/office/officeart/2018/2/layout/IconVerticalSolidList"/>
    <dgm:cxn modelId="{56F47F88-F560-43A9-8B85-677D5AA5339B}" type="presParOf" srcId="{D98553FA-82BC-4BA2-8049-1498D1ED85FA}" destId="{7256631E-7460-43DC-AFF7-ED013204949C}" srcOrd="4" destOrd="0" presId="urn:microsoft.com/office/officeart/2018/2/layout/IconVerticalSolidList"/>
    <dgm:cxn modelId="{50DE5415-9A00-48CB-A1F3-957FA58CFE7F}" type="presParOf" srcId="{7256631E-7460-43DC-AFF7-ED013204949C}" destId="{3CB9F186-11B8-4398-A2A3-04FD7BF6D1FF}" srcOrd="0" destOrd="0" presId="urn:microsoft.com/office/officeart/2018/2/layout/IconVerticalSolidList"/>
    <dgm:cxn modelId="{FAD69393-3ABF-48EA-89C8-EB4DFB0A5285}" type="presParOf" srcId="{7256631E-7460-43DC-AFF7-ED013204949C}" destId="{F85DC590-7D3F-4358-8E8F-8EAA717C452D}" srcOrd="1" destOrd="0" presId="urn:microsoft.com/office/officeart/2018/2/layout/IconVerticalSolidList"/>
    <dgm:cxn modelId="{86633D6E-03EC-4E78-B825-70292DFAB9E2}" type="presParOf" srcId="{7256631E-7460-43DC-AFF7-ED013204949C}" destId="{75FEFA8B-280B-4C8D-8452-B4B55C1F612C}" srcOrd="2" destOrd="0" presId="urn:microsoft.com/office/officeart/2018/2/layout/IconVerticalSolidList"/>
    <dgm:cxn modelId="{B22882F5-0398-4FBE-886B-1154625E0194}" type="presParOf" srcId="{7256631E-7460-43DC-AFF7-ED013204949C}" destId="{56AF270D-E1F2-4146-96F2-2578FDB0CA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BCCBA-6E3D-4C91-937A-53770538738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AE1B11-EAC6-45D6-BCB1-7E0CEACF0B97}">
      <dgm:prSet/>
      <dgm:spPr/>
      <dgm:t>
        <a:bodyPr/>
        <a:lstStyle/>
        <a:p>
          <a:r>
            <a:rPr lang="en-US" dirty="0"/>
            <a:t>Write a press release announcing an Altrusa fundraiser supporting </a:t>
          </a:r>
          <a:r>
            <a:rPr lang="en-US" b="1" dirty="0"/>
            <a:t>LITERACY</a:t>
          </a:r>
          <a:r>
            <a:rPr lang="en-US" dirty="0"/>
            <a:t>.  Keep it professional and inspiring.</a:t>
          </a:r>
        </a:p>
      </dgm:t>
    </dgm:pt>
    <dgm:pt modelId="{847BB3FA-695A-4C17-8261-99E0A4EEDF95}" type="parTrans" cxnId="{3972FDA3-E0FC-48E2-9E88-D82AFF170A08}">
      <dgm:prSet/>
      <dgm:spPr/>
      <dgm:t>
        <a:bodyPr/>
        <a:lstStyle/>
        <a:p>
          <a:endParaRPr lang="en-US"/>
        </a:p>
      </dgm:t>
    </dgm:pt>
    <dgm:pt modelId="{26752F2E-6663-4110-90D0-F46B94D02B7E}" type="sibTrans" cxnId="{3972FDA3-E0FC-48E2-9E88-D82AFF170A08}">
      <dgm:prSet/>
      <dgm:spPr/>
      <dgm:t>
        <a:bodyPr/>
        <a:lstStyle/>
        <a:p>
          <a:endParaRPr lang="en-US"/>
        </a:p>
      </dgm:t>
    </dgm:pt>
    <dgm:pt modelId="{2291806A-DDCE-40FD-8638-AE9F7324AE05}">
      <dgm:prSet/>
      <dgm:spPr/>
      <dgm:t>
        <a:bodyPr/>
        <a:lstStyle/>
        <a:p>
          <a:r>
            <a:rPr lang="en-US" dirty="0"/>
            <a:t>Create an email inviting community members to attend an upcoming service event.  Keep it warm and welcoming.</a:t>
          </a:r>
        </a:p>
      </dgm:t>
    </dgm:pt>
    <dgm:pt modelId="{553DC58E-21BB-4F78-9810-D7489B81B147}" type="parTrans" cxnId="{D53FB6D3-E8A8-4795-97E1-D787FEC2C2F3}">
      <dgm:prSet/>
      <dgm:spPr/>
      <dgm:t>
        <a:bodyPr/>
        <a:lstStyle/>
        <a:p>
          <a:endParaRPr lang="en-US"/>
        </a:p>
      </dgm:t>
    </dgm:pt>
    <dgm:pt modelId="{A797EB40-FB53-4214-89EE-257F111ADD90}" type="sibTrans" cxnId="{D53FB6D3-E8A8-4795-97E1-D787FEC2C2F3}">
      <dgm:prSet/>
      <dgm:spPr/>
      <dgm:t>
        <a:bodyPr/>
        <a:lstStyle/>
        <a:p>
          <a:endParaRPr lang="en-US"/>
        </a:p>
      </dgm:t>
    </dgm:pt>
    <dgm:pt modelId="{4456060D-FAD4-4B08-8697-5782D8D624E1}">
      <dgm:prSet/>
      <dgm:spPr/>
      <dgm:t>
        <a:bodyPr/>
        <a:lstStyle/>
        <a:p>
          <a:r>
            <a:rPr lang="en-US" dirty="0"/>
            <a:t>Write a sponsorship request letter highlighting community impact and benefits to sponsors.</a:t>
          </a:r>
        </a:p>
      </dgm:t>
    </dgm:pt>
    <dgm:pt modelId="{FCCBE6BC-0EDB-47C4-AF4D-D074257CAD7E}" type="parTrans" cxnId="{4A07ABFF-B5ED-4135-B878-E1992192AFA4}">
      <dgm:prSet/>
      <dgm:spPr/>
      <dgm:t>
        <a:bodyPr/>
        <a:lstStyle/>
        <a:p>
          <a:endParaRPr lang="en-US"/>
        </a:p>
      </dgm:t>
    </dgm:pt>
    <dgm:pt modelId="{E0443866-DCBC-414B-A05A-54A39889C911}" type="sibTrans" cxnId="{4A07ABFF-B5ED-4135-B878-E1992192AFA4}">
      <dgm:prSet/>
      <dgm:spPr/>
      <dgm:t>
        <a:bodyPr/>
        <a:lstStyle/>
        <a:p>
          <a:endParaRPr lang="en-US"/>
        </a:p>
      </dgm:t>
    </dgm:pt>
    <dgm:pt modelId="{7F178701-3310-46B5-9F88-C45B4562836E}" type="pres">
      <dgm:prSet presAssocID="{27ABCCBA-6E3D-4C91-937A-537705387381}" presName="root" presStyleCnt="0">
        <dgm:presLayoutVars>
          <dgm:dir/>
          <dgm:resizeHandles val="exact"/>
        </dgm:presLayoutVars>
      </dgm:prSet>
      <dgm:spPr/>
    </dgm:pt>
    <dgm:pt modelId="{90D3DDDF-2A03-4C61-8DA4-ED1E54D5722D}" type="pres">
      <dgm:prSet presAssocID="{F3AE1B11-EAC6-45D6-BCB1-7E0CEACF0B97}" presName="compNode" presStyleCnt="0"/>
      <dgm:spPr/>
    </dgm:pt>
    <dgm:pt modelId="{B888D28C-334B-4562-A1C5-32241391D091}" type="pres">
      <dgm:prSet presAssocID="{F3AE1B11-EAC6-45D6-BCB1-7E0CEACF0B97}" presName="bgRect" presStyleLbl="bgShp" presStyleIdx="0" presStyleCnt="3"/>
      <dgm:spPr/>
    </dgm:pt>
    <dgm:pt modelId="{7C1228A7-E1BA-4C7B-9CC1-17ABCB7CBF1B}" type="pres">
      <dgm:prSet presAssocID="{F3AE1B11-EAC6-45D6-BCB1-7E0CEACF0B97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8B4F1384-6CD2-4B1D-91A9-076FD0ABB1E0}" type="pres">
      <dgm:prSet presAssocID="{F3AE1B11-EAC6-45D6-BCB1-7E0CEACF0B97}" presName="spaceRect" presStyleCnt="0"/>
      <dgm:spPr/>
    </dgm:pt>
    <dgm:pt modelId="{64ECD00F-AE96-47AB-A59D-673585E9A3ED}" type="pres">
      <dgm:prSet presAssocID="{F3AE1B11-EAC6-45D6-BCB1-7E0CEACF0B97}" presName="parTx" presStyleLbl="revTx" presStyleIdx="0" presStyleCnt="3">
        <dgm:presLayoutVars>
          <dgm:chMax val="0"/>
          <dgm:chPref val="0"/>
        </dgm:presLayoutVars>
      </dgm:prSet>
      <dgm:spPr/>
    </dgm:pt>
    <dgm:pt modelId="{8C5DEEDE-88CD-48CB-8ACF-E483BFFA9A51}" type="pres">
      <dgm:prSet presAssocID="{26752F2E-6663-4110-90D0-F46B94D02B7E}" presName="sibTrans" presStyleCnt="0"/>
      <dgm:spPr/>
    </dgm:pt>
    <dgm:pt modelId="{26472489-E060-4022-8717-8321C0695141}" type="pres">
      <dgm:prSet presAssocID="{2291806A-DDCE-40FD-8638-AE9F7324AE05}" presName="compNode" presStyleCnt="0"/>
      <dgm:spPr/>
    </dgm:pt>
    <dgm:pt modelId="{F43A701C-2459-41AC-87CE-84207E215057}" type="pres">
      <dgm:prSet presAssocID="{2291806A-DDCE-40FD-8638-AE9F7324AE05}" presName="bgRect" presStyleLbl="bgShp" presStyleIdx="1" presStyleCnt="3"/>
      <dgm:spPr/>
    </dgm:pt>
    <dgm:pt modelId="{BA7A5AA0-D183-4D3B-9BE7-AE8CD0939E37}" type="pres">
      <dgm:prSet presAssocID="{2291806A-DDCE-40FD-8638-AE9F7324AE05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90475A5E-0E48-4BCF-A092-27811EB15DB2}" type="pres">
      <dgm:prSet presAssocID="{2291806A-DDCE-40FD-8638-AE9F7324AE05}" presName="spaceRect" presStyleCnt="0"/>
      <dgm:spPr/>
    </dgm:pt>
    <dgm:pt modelId="{749C5D7D-7B6D-4A5B-A2B6-C9CC2FB04BDD}" type="pres">
      <dgm:prSet presAssocID="{2291806A-DDCE-40FD-8638-AE9F7324AE05}" presName="parTx" presStyleLbl="revTx" presStyleIdx="1" presStyleCnt="3">
        <dgm:presLayoutVars>
          <dgm:chMax val="0"/>
          <dgm:chPref val="0"/>
        </dgm:presLayoutVars>
      </dgm:prSet>
      <dgm:spPr/>
    </dgm:pt>
    <dgm:pt modelId="{B61D64D7-6255-4639-B18E-1A7AFD87D668}" type="pres">
      <dgm:prSet presAssocID="{A797EB40-FB53-4214-89EE-257F111ADD90}" presName="sibTrans" presStyleCnt="0"/>
      <dgm:spPr/>
    </dgm:pt>
    <dgm:pt modelId="{5137013B-8320-45F0-B6B1-E33B9322DEC7}" type="pres">
      <dgm:prSet presAssocID="{4456060D-FAD4-4B08-8697-5782D8D624E1}" presName="compNode" presStyleCnt="0"/>
      <dgm:spPr/>
    </dgm:pt>
    <dgm:pt modelId="{28FCA203-CA0A-4E30-9266-EE93CA29CE8E}" type="pres">
      <dgm:prSet presAssocID="{4456060D-FAD4-4B08-8697-5782D8D624E1}" presName="bgRect" presStyleLbl="bgShp" presStyleIdx="2" presStyleCnt="3"/>
      <dgm:spPr/>
    </dgm:pt>
    <dgm:pt modelId="{4B75F8E5-19C5-44B5-83C9-4B205A30FF72}" type="pres">
      <dgm:prSet presAssocID="{4456060D-FAD4-4B08-8697-5782D8D624E1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465552E9-4829-48E3-ABC4-057EFA993F2C}" type="pres">
      <dgm:prSet presAssocID="{4456060D-FAD4-4B08-8697-5782D8D624E1}" presName="spaceRect" presStyleCnt="0"/>
      <dgm:spPr/>
    </dgm:pt>
    <dgm:pt modelId="{93AB7D77-721F-4E43-B034-030E10B3EDFC}" type="pres">
      <dgm:prSet presAssocID="{4456060D-FAD4-4B08-8697-5782D8D624E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4B63B0A-80B3-4844-A9FC-92D25191D0FB}" type="presOf" srcId="{27ABCCBA-6E3D-4C91-937A-537705387381}" destId="{7F178701-3310-46B5-9F88-C45B4562836E}" srcOrd="0" destOrd="0" presId="urn:microsoft.com/office/officeart/2018/2/layout/IconVerticalSolidList"/>
    <dgm:cxn modelId="{D5882C19-04A9-4925-903C-055A0071E437}" type="presOf" srcId="{4456060D-FAD4-4B08-8697-5782D8D624E1}" destId="{93AB7D77-721F-4E43-B034-030E10B3EDFC}" srcOrd="0" destOrd="0" presId="urn:microsoft.com/office/officeart/2018/2/layout/IconVerticalSolidList"/>
    <dgm:cxn modelId="{9D398096-3E2E-4932-8E07-7227877FBDF1}" type="presOf" srcId="{F3AE1B11-EAC6-45D6-BCB1-7E0CEACF0B97}" destId="{64ECD00F-AE96-47AB-A59D-673585E9A3ED}" srcOrd="0" destOrd="0" presId="urn:microsoft.com/office/officeart/2018/2/layout/IconVerticalSolidList"/>
    <dgm:cxn modelId="{3972FDA3-E0FC-48E2-9E88-D82AFF170A08}" srcId="{27ABCCBA-6E3D-4C91-937A-537705387381}" destId="{F3AE1B11-EAC6-45D6-BCB1-7E0CEACF0B97}" srcOrd="0" destOrd="0" parTransId="{847BB3FA-695A-4C17-8261-99E0A4EEDF95}" sibTransId="{26752F2E-6663-4110-90D0-F46B94D02B7E}"/>
    <dgm:cxn modelId="{D53FB6D3-E8A8-4795-97E1-D787FEC2C2F3}" srcId="{27ABCCBA-6E3D-4C91-937A-537705387381}" destId="{2291806A-DDCE-40FD-8638-AE9F7324AE05}" srcOrd="1" destOrd="0" parTransId="{553DC58E-21BB-4F78-9810-D7489B81B147}" sibTransId="{A797EB40-FB53-4214-89EE-257F111ADD90}"/>
    <dgm:cxn modelId="{551DC6F5-6825-45B2-91ED-A6ADE1D1CCDF}" type="presOf" srcId="{2291806A-DDCE-40FD-8638-AE9F7324AE05}" destId="{749C5D7D-7B6D-4A5B-A2B6-C9CC2FB04BDD}" srcOrd="0" destOrd="0" presId="urn:microsoft.com/office/officeart/2018/2/layout/IconVerticalSolidList"/>
    <dgm:cxn modelId="{4A07ABFF-B5ED-4135-B878-E1992192AFA4}" srcId="{27ABCCBA-6E3D-4C91-937A-537705387381}" destId="{4456060D-FAD4-4B08-8697-5782D8D624E1}" srcOrd="2" destOrd="0" parTransId="{FCCBE6BC-0EDB-47C4-AF4D-D074257CAD7E}" sibTransId="{E0443866-DCBC-414B-A05A-54A39889C911}"/>
    <dgm:cxn modelId="{1AEF372A-D224-443D-A2A2-92F897B203F7}" type="presParOf" srcId="{7F178701-3310-46B5-9F88-C45B4562836E}" destId="{90D3DDDF-2A03-4C61-8DA4-ED1E54D5722D}" srcOrd="0" destOrd="0" presId="urn:microsoft.com/office/officeart/2018/2/layout/IconVerticalSolidList"/>
    <dgm:cxn modelId="{00B9E7AB-4F95-4927-A3CA-6E2AD1256068}" type="presParOf" srcId="{90D3DDDF-2A03-4C61-8DA4-ED1E54D5722D}" destId="{B888D28C-334B-4562-A1C5-32241391D091}" srcOrd="0" destOrd="0" presId="urn:microsoft.com/office/officeart/2018/2/layout/IconVerticalSolidList"/>
    <dgm:cxn modelId="{3BABFF18-42DC-408C-8E1D-0F4103E95C4D}" type="presParOf" srcId="{90D3DDDF-2A03-4C61-8DA4-ED1E54D5722D}" destId="{7C1228A7-E1BA-4C7B-9CC1-17ABCB7CBF1B}" srcOrd="1" destOrd="0" presId="urn:microsoft.com/office/officeart/2018/2/layout/IconVerticalSolidList"/>
    <dgm:cxn modelId="{303162DF-D5C4-4FCB-B06C-F79311348D55}" type="presParOf" srcId="{90D3DDDF-2A03-4C61-8DA4-ED1E54D5722D}" destId="{8B4F1384-6CD2-4B1D-91A9-076FD0ABB1E0}" srcOrd="2" destOrd="0" presId="urn:microsoft.com/office/officeart/2018/2/layout/IconVerticalSolidList"/>
    <dgm:cxn modelId="{5031C94A-1923-48E9-8F0D-872BAAD60C2A}" type="presParOf" srcId="{90D3DDDF-2A03-4C61-8DA4-ED1E54D5722D}" destId="{64ECD00F-AE96-47AB-A59D-673585E9A3ED}" srcOrd="3" destOrd="0" presId="urn:microsoft.com/office/officeart/2018/2/layout/IconVerticalSolidList"/>
    <dgm:cxn modelId="{978305A2-5D6B-4E32-B498-76C8DE576ED4}" type="presParOf" srcId="{7F178701-3310-46B5-9F88-C45B4562836E}" destId="{8C5DEEDE-88CD-48CB-8ACF-E483BFFA9A51}" srcOrd="1" destOrd="0" presId="urn:microsoft.com/office/officeart/2018/2/layout/IconVerticalSolidList"/>
    <dgm:cxn modelId="{7AD48BD9-4266-4F93-9529-639634249841}" type="presParOf" srcId="{7F178701-3310-46B5-9F88-C45B4562836E}" destId="{26472489-E060-4022-8717-8321C0695141}" srcOrd="2" destOrd="0" presId="urn:microsoft.com/office/officeart/2018/2/layout/IconVerticalSolidList"/>
    <dgm:cxn modelId="{8575953F-48AE-4BF9-AC78-4796C04DF612}" type="presParOf" srcId="{26472489-E060-4022-8717-8321C0695141}" destId="{F43A701C-2459-41AC-87CE-84207E215057}" srcOrd="0" destOrd="0" presId="urn:microsoft.com/office/officeart/2018/2/layout/IconVerticalSolidList"/>
    <dgm:cxn modelId="{1C8B1A6B-BB33-4080-B1A8-D4879A4A3C63}" type="presParOf" srcId="{26472489-E060-4022-8717-8321C0695141}" destId="{BA7A5AA0-D183-4D3B-9BE7-AE8CD0939E37}" srcOrd="1" destOrd="0" presId="urn:microsoft.com/office/officeart/2018/2/layout/IconVerticalSolidList"/>
    <dgm:cxn modelId="{5B2C6DE5-15D2-4CEC-8F4F-A2BA7846C1E8}" type="presParOf" srcId="{26472489-E060-4022-8717-8321C0695141}" destId="{90475A5E-0E48-4BCF-A092-27811EB15DB2}" srcOrd="2" destOrd="0" presId="urn:microsoft.com/office/officeart/2018/2/layout/IconVerticalSolidList"/>
    <dgm:cxn modelId="{1AD65B75-7E5E-41E4-9402-6C217D1A92BA}" type="presParOf" srcId="{26472489-E060-4022-8717-8321C0695141}" destId="{749C5D7D-7B6D-4A5B-A2B6-C9CC2FB04BDD}" srcOrd="3" destOrd="0" presId="urn:microsoft.com/office/officeart/2018/2/layout/IconVerticalSolidList"/>
    <dgm:cxn modelId="{6F732638-B31F-4B20-AE4C-AD7CDD56482C}" type="presParOf" srcId="{7F178701-3310-46B5-9F88-C45B4562836E}" destId="{B61D64D7-6255-4639-B18E-1A7AFD87D668}" srcOrd="3" destOrd="0" presId="urn:microsoft.com/office/officeart/2018/2/layout/IconVerticalSolidList"/>
    <dgm:cxn modelId="{F79C981F-C2D0-4221-BB77-C209B58BBDC5}" type="presParOf" srcId="{7F178701-3310-46B5-9F88-C45B4562836E}" destId="{5137013B-8320-45F0-B6B1-E33B9322DEC7}" srcOrd="4" destOrd="0" presId="urn:microsoft.com/office/officeart/2018/2/layout/IconVerticalSolidList"/>
    <dgm:cxn modelId="{74F34F2C-C6DC-4360-A534-60D24198B303}" type="presParOf" srcId="{5137013B-8320-45F0-B6B1-E33B9322DEC7}" destId="{28FCA203-CA0A-4E30-9266-EE93CA29CE8E}" srcOrd="0" destOrd="0" presId="urn:microsoft.com/office/officeart/2018/2/layout/IconVerticalSolidList"/>
    <dgm:cxn modelId="{20B45689-935E-400E-A9B0-3D535102E99D}" type="presParOf" srcId="{5137013B-8320-45F0-B6B1-E33B9322DEC7}" destId="{4B75F8E5-19C5-44B5-83C9-4B205A30FF72}" srcOrd="1" destOrd="0" presId="urn:microsoft.com/office/officeart/2018/2/layout/IconVerticalSolidList"/>
    <dgm:cxn modelId="{B739AF6E-A289-49A5-852B-8DD00E3EFFE3}" type="presParOf" srcId="{5137013B-8320-45F0-B6B1-E33B9322DEC7}" destId="{465552E9-4829-48E3-ABC4-057EFA993F2C}" srcOrd="2" destOrd="0" presId="urn:microsoft.com/office/officeart/2018/2/layout/IconVerticalSolidList"/>
    <dgm:cxn modelId="{5C2772C1-A8FD-49C2-AF4D-09195CAB0793}" type="presParOf" srcId="{5137013B-8320-45F0-B6B1-E33B9322DEC7}" destId="{93AB7D77-721F-4E43-B034-030E10B3ED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C991E8-35FA-4400-A04D-EFBC8A5395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46FB60C-47D1-4C46-B460-86A53C7070E5}">
      <dgm:prSet/>
      <dgm:spPr/>
      <dgm:t>
        <a:bodyPr/>
        <a:lstStyle/>
        <a:p>
          <a:r>
            <a:rPr lang="en-US" dirty="0"/>
            <a:t>Write a president’s message for an Altrusa newsletter highlighting recent events, thanking members and encouraging participation.</a:t>
          </a:r>
        </a:p>
      </dgm:t>
    </dgm:pt>
    <dgm:pt modelId="{A5173E53-75DD-491E-8D59-12EE44412CA5}" type="parTrans" cxnId="{D8F7F30D-DD39-4BD3-996C-6E9452D16639}">
      <dgm:prSet/>
      <dgm:spPr/>
      <dgm:t>
        <a:bodyPr/>
        <a:lstStyle/>
        <a:p>
          <a:endParaRPr lang="en-US"/>
        </a:p>
      </dgm:t>
    </dgm:pt>
    <dgm:pt modelId="{544C0473-3C93-48DC-8688-B83B25364959}" type="sibTrans" cxnId="{D8F7F30D-DD39-4BD3-996C-6E9452D16639}">
      <dgm:prSet/>
      <dgm:spPr/>
      <dgm:t>
        <a:bodyPr/>
        <a:lstStyle/>
        <a:p>
          <a:endParaRPr lang="en-US"/>
        </a:p>
      </dgm:t>
    </dgm:pt>
    <dgm:pt modelId="{1140179B-4363-414D-934E-D1EA48F79FD8}">
      <dgm:prSet/>
      <dgm:spPr/>
      <dgm:t>
        <a:bodyPr/>
        <a:lstStyle/>
        <a:p>
          <a:r>
            <a:rPr lang="en-US" dirty="0"/>
            <a:t>Summarize last month’s club activities in a friendly and engaging tone</a:t>
          </a:r>
        </a:p>
      </dgm:t>
    </dgm:pt>
    <dgm:pt modelId="{F81A607A-712B-4255-909E-971A5C4EC9E6}" type="parTrans" cxnId="{82C84408-51D4-4745-B4AE-5B0BA5C6BAB2}">
      <dgm:prSet/>
      <dgm:spPr/>
      <dgm:t>
        <a:bodyPr/>
        <a:lstStyle/>
        <a:p>
          <a:endParaRPr lang="en-US"/>
        </a:p>
      </dgm:t>
    </dgm:pt>
    <dgm:pt modelId="{C88FA6C4-C75C-47F6-8F98-AED4FE644FBA}" type="sibTrans" cxnId="{82C84408-51D4-4745-B4AE-5B0BA5C6BAB2}">
      <dgm:prSet/>
      <dgm:spPr/>
      <dgm:t>
        <a:bodyPr/>
        <a:lstStyle/>
        <a:p>
          <a:endParaRPr lang="en-US"/>
        </a:p>
      </dgm:t>
    </dgm:pt>
    <dgm:pt modelId="{4A6D2D24-3338-413C-90B5-0C8273B8B165}" type="pres">
      <dgm:prSet presAssocID="{65C991E8-35FA-4400-A04D-EFBC8A539540}" presName="root" presStyleCnt="0">
        <dgm:presLayoutVars>
          <dgm:dir/>
          <dgm:resizeHandles val="exact"/>
        </dgm:presLayoutVars>
      </dgm:prSet>
      <dgm:spPr/>
    </dgm:pt>
    <dgm:pt modelId="{50F26C84-941C-49BE-8870-CE1905959C88}" type="pres">
      <dgm:prSet presAssocID="{F46FB60C-47D1-4C46-B460-86A53C7070E5}" presName="compNode" presStyleCnt="0"/>
      <dgm:spPr/>
    </dgm:pt>
    <dgm:pt modelId="{01F68161-1FAA-4691-B41E-5B9DEC2BC9A3}" type="pres">
      <dgm:prSet presAssocID="{F46FB60C-47D1-4C46-B460-86A53C7070E5}" presName="bgRect" presStyleLbl="bgShp" presStyleIdx="0" presStyleCnt="2"/>
      <dgm:spPr/>
    </dgm:pt>
    <dgm:pt modelId="{D3E3B17B-5D2A-4DBF-9448-26AB22E7B22E}" type="pres">
      <dgm:prSet presAssocID="{F46FB60C-47D1-4C46-B460-86A53C7070E5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302E6C77-2289-46F4-B00D-5B25F4634684}" type="pres">
      <dgm:prSet presAssocID="{F46FB60C-47D1-4C46-B460-86A53C7070E5}" presName="spaceRect" presStyleCnt="0"/>
      <dgm:spPr/>
    </dgm:pt>
    <dgm:pt modelId="{A0CAC735-34C1-417B-BD33-0E031B568862}" type="pres">
      <dgm:prSet presAssocID="{F46FB60C-47D1-4C46-B460-86A53C7070E5}" presName="parTx" presStyleLbl="revTx" presStyleIdx="0" presStyleCnt="2">
        <dgm:presLayoutVars>
          <dgm:chMax val="0"/>
          <dgm:chPref val="0"/>
        </dgm:presLayoutVars>
      </dgm:prSet>
      <dgm:spPr/>
    </dgm:pt>
    <dgm:pt modelId="{31704E96-A177-46C6-B43C-25324C32BAF9}" type="pres">
      <dgm:prSet presAssocID="{544C0473-3C93-48DC-8688-B83B25364959}" presName="sibTrans" presStyleCnt="0"/>
      <dgm:spPr/>
    </dgm:pt>
    <dgm:pt modelId="{A4823B54-DFEE-480E-BA48-746115F8565B}" type="pres">
      <dgm:prSet presAssocID="{1140179B-4363-414D-934E-D1EA48F79FD8}" presName="compNode" presStyleCnt="0"/>
      <dgm:spPr/>
    </dgm:pt>
    <dgm:pt modelId="{DFD38D6D-49D4-43E9-A6E8-E953A39BC53F}" type="pres">
      <dgm:prSet presAssocID="{1140179B-4363-414D-934E-D1EA48F79FD8}" presName="bgRect" presStyleLbl="bgShp" presStyleIdx="1" presStyleCnt="2"/>
      <dgm:spPr/>
    </dgm:pt>
    <dgm:pt modelId="{3B9AD021-B443-4089-B03A-D6DE649E5F59}" type="pres">
      <dgm:prSet presAssocID="{1140179B-4363-414D-934E-D1EA48F79FD8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27F4197-746B-44A6-A284-B1F6B86067F0}" type="pres">
      <dgm:prSet presAssocID="{1140179B-4363-414D-934E-D1EA48F79FD8}" presName="spaceRect" presStyleCnt="0"/>
      <dgm:spPr/>
    </dgm:pt>
    <dgm:pt modelId="{EA446C5C-71BD-456B-B557-7297AC500FAE}" type="pres">
      <dgm:prSet presAssocID="{1140179B-4363-414D-934E-D1EA48F79FD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2C84408-51D4-4745-B4AE-5B0BA5C6BAB2}" srcId="{65C991E8-35FA-4400-A04D-EFBC8A539540}" destId="{1140179B-4363-414D-934E-D1EA48F79FD8}" srcOrd="1" destOrd="0" parTransId="{F81A607A-712B-4255-909E-971A5C4EC9E6}" sibTransId="{C88FA6C4-C75C-47F6-8F98-AED4FE644FBA}"/>
    <dgm:cxn modelId="{D8F7F30D-DD39-4BD3-996C-6E9452D16639}" srcId="{65C991E8-35FA-4400-A04D-EFBC8A539540}" destId="{F46FB60C-47D1-4C46-B460-86A53C7070E5}" srcOrd="0" destOrd="0" parTransId="{A5173E53-75DD-491E-8D59-12EE44412CA5}" sibTransId="{544C0473-3C93-48DC-8688-B83B25364959}"/>
    <dgm:cxn modelId="{DFE52643-52AB-49E0-9B45-D423DDF51CCB}" type="presOf" srcId="{1140179B-4363-414D-934E-D1EA48F79FD8}" destId="{EA446C5C-71BD-456B-B557-7297AC500FAE}" srcOrd="0" destOrd="0" presId="urn:microsoft.com/office/officeart/2018/2/layout/IconVerticalSolidList"/>
    <dgm:cxn modelId="{3B8457D5-3901-4EC7-8DC4-B67E96FEC20E}" type="presOf" srcId="{65C991E8-35FA-4400-A04D-EFBC8A539540}" destId="{4A6D2D24-3338-413C-90B5-0C8273B8B165}" srcOrd="0" destOrd="0" presId="urn:microsoft.com/office/officeart/2018/2/layout/IconVerticalSolidList"/>
    <dgm:cxn modelId="{CF3364EC-ACCB-4EEA-B8A5-533334B4F712}" type="presOf" srcId="{F46FB60C-47D1-4C46-B460-86A53C7070E5}" destId="{A0CAC735-34C1-417B-BD33-0E031B568862}" srcOrd="0" destOrd="0" presId="urn:microsoft.com/office/officeart/2018/2/layout/IconVerticalSolidList"/>
    <dgm:cxn modelId="{C42FB692-8237-42AA-AA90-7566E5D45A7A}" type="presParOf" srcId="{4A6D2D24-3338-413C-90B5-0C8273B8B165}" destId="{50F26C84-941C-49BE-8870-CE1905959C88}" srcOrd="0" destOrd="0" presId="urn:microsoft.com/office/officeart/2018/2/layout/IconVerticalSolidList"/>
    <dgm:cxn modelId="{84CF534A-5253-46A6-9B79-A8E08E5E3A09}" type="presParOf" srcId="{50F26C84-941C-49BE-8870-CE1905959C88}" destId="{01F68161-1FAA-4691-B41E-5B9DEC2BC9A3}" srcOrd="0" destOrd="0" presId="urn:microsoft.com/office/officeart/2018/2/layout/IconVerticalSolidList"/>
    <dgm:cxn modelId="{64C1C6D3-4424-4E1A-9B81-B014C1D041CE}" type="presParOf" srcId="{50F26C84-941C-49BE-8870-CE1905959C88}" destId="{D3E3B17B-5D2A-4DBF-9448-26AB22E7B22E}" srcOrd="1" destOrd="0" presId="urn:microsoft.com/office/officeart/2018/2/layout/IconVerticalSolidList"/>
    <dgm:cxn modelId="{6BCC140A-52EB-4A77-B5B2-492A29A37848}" type="presParOf" srcId="{50F26C84-941C-49BE-8870-CE1905959C88}" destId="{302E6C77-2289-46F4-B00D-5B25F4634684}" srcOrd="2" destOrd="0" presId="urn:microsoft.com/office/officeart/2018/2/layout/IconVerticalSolidList"/>
    <dgm:cxn modelId="{540A9394-833D-46B4-BE05-025B17EE2DA5}" type="presParOf" srcId="{50F26C84-941C-49BE-8870-CE1905959C88}" destId="{A0CAC735-34C1-417B-BD33-0E031B568862}" srcOrd="3" destOrd="0" presId="urn:microsoft.com/office/officeart/2018/2/layout/IconVerticalSolidList"/>
    <dgm:cxn modelId="{B9A6E4E5-1248-422C-8094-257DD5B2F27D}" type="presParOf" srcId="{4A6D2D24-3338-413C-90B5-0C8273B8B165}" destId="{31704E96-A177-46C6-B43C-25324C32BAF9}" srcOrd="1" destOrd="0" presId="urn:microsoft.com/office/officeart/2018/2/layout/IconVerticalSolidList"/>
    <dgm:cxn modelId="{C8257CAD-C1E7-442F-9DDE-FFFA31B407DE}" type="presParOf" srcId="{4A6D2D24-3338-413C-90B5-0C8273B8B165}" destId="{A4823B54-DFEE-480E-BA48-746115F8565B}" srcOrd="2" destOrd="0" presId="urn:microsoft.com/office/officeart/2018/2/layout/IconVerticalSolidList"/>
    <dgm:cxn modelId="{F0D8CE89-62DD-43EE-AF12-C7255CE07238}" type="presParOf" srcId="{A4823B54-DFEE-480E-BA48-746115F8565B}" destId="{DFD38D6D-49D4-43E9-A6E8-E953A39BC53F}" srcOrd="0" destOrd="0" presId="urn:microsoft.com/office/officeart/2018/2/layout/IconVerticalSolidList"/>
    <dgm:cxn modelId="{E981E5B6-4E75-4786-9C01-39E7DAFA3BF6}" type="presParOf" srcId="{A4823B54-DFEE-480E-BA48-746115F8565B}" destId="{3B9AD021-B443-4089-B03A-D6DE649E5F59}" srcOrd="1" destOrd="0" presId="urn:microsoft.com/office/officeart/2018/2/layout/IconVerticalSolidList"/>
    <dgm:cxn modelId="{77FC2CF2-78A4-4C06-82C0-2C97D4B1090A}" type="presParOf" srcId="{A4823B54-DFEE-480E-BA48-746115F8565B}" destId="{D27F4197-746B-44A6-A284-B1F6B86067F0}" srcOrd="2" destOrd="0" presId="urn:microsoft.com/office/officeart/2018/2/layout/IconVerticalSolidList"/>
    <dgm:cxn modelId="{CA85B9A4-A696-4580-9E09-B13843E0D9C6}" type="presParOf" srcId="{A4823B54-DFEE-480E-BA48-746115F8565B}" destId="{EA446C5C-71BD-456B-B557-7297AC500F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03EA7F-7B87-489F-92D3-1F6993438B3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679B0D0-5660-47B5-A0A4-E03FA44AA660}">
      <dgm:prSet phldrT="[Text]" custT="1"/>
      <dgm:spPr/>
      <dgm:t>
        <a:bodyPr/>
        <a:lstStyle/>
        <a:p>
          <a:r>
            <a:rPr lang="en-US" sz="2800" b="1" dirty="0"/>
            <a:t>Role</a:t>
          </a:r>
        </a:p>
      </dgm:t>
    </dgm:pt>
    <dgm:pt modelId="{70530B93-249D-4BDA-BF4B-E893ABD1A07A}" type="parTrans" cxnId="{02972BA5-9C32-4580-9971-571AD4EE94D2}">
      <dgm:prSet/>
      <dgm:spPr/>
      <dgm:t>
        <a:bodyPr/>
        <a:lstStyle/>
        <a:p>
          <a:endParaRPr lang="en-US"/>
        </a:p>
      </dgm:t>
    </dgm:pt>
    <dgm:pt modelId="{4187B0A0-6BA8-4131-849D-D6A4E16A1FDD}" type="sibTrans" cxnId="{02972BA5-9C32-4580-9971-571AD4EE94D2}">
      <dgm:prSet/>
      <dgm:spPr/>
      <dgm:t>
        <a:bodyPr/>
        <a:lstStyle/>
        <a:p>
          <a:endParaRPr lang="en-US"/>
        </a:p>
      </dgm:t>
    </dgm:pt>
    <dgm:pt modelId="{99C27B94-42F0-44FD-BB17-F08FC88DA568}">
      <dgm:prSet phldrT="[Text]" custT="1"/>
      <dgm:spPr/>
      <dgm:t>
        <a:bodyPr/>
        <a:lstStyle/>
        <a:p>
          <a:r>
            <a:rPr lang="en-US" sz="2000" b="1" dirty="0"/>
            <a:t>Who are you?  What voice should be used?</a:t>
          </a:r>
        </a:p>
      </dgm:t>
    </dgm:pt>
    <dgm:pt modelId="{4B465155-446B-47B3-AD3C-87A5E332C812}" type="parTrans" cxnId="{8F32583F-F3DD-43FF-A8FF-E72240729B2B}">
      <dgm:prSet/>
      <dgm:spPr/>
      <dgm:t>
        <a:bodyPr/>
        <a:lstStyle/>
        <a:p>
          <a:endParaRPr lang="en-US"/>
        </a:p>
      </dgm:t>
    </dgm:pt>
    <dgm:pt modelId="{A1E5673A-9343-4A94-9402-FEDFF54F91F2}" type="sibTrans" cxnId="{8F32583F-F3DD-43FF-A8FF-E72240729B2B}">
      <dgm:prSet/>
      <dgm:spPr/>
      <dgm:t>
        <a:bodyPr/>
        <a:lstStyle/>
        <a:p>
          <a:endParaRPr lang="en-US"/>
        </a:p>
      </dgm:t>
    </dgm:pt>
    <dgm:pt modelId="{D96FF922-F983-4BAB-88FA-690C4C1D7D29}">
      <dgm:prSet phldrT="[Text]" custT="1"/>
      <dgm:spPr/>
      <dgm:t>
        <a:bodyPr/>
        <a:lstStyle/>
        <a:p>
          <a:r>
            <a:rPr lang="en-US" sz="2800" b="1" dirty="0"/>
            <a:t>Task</a:t>
          </a:r>
        </a:p>
      </dgm:t>
    </dgm:pt>
    <dgm:pt modelId="{DC0AC180-F2BF-45BB-83B8-23850815DD87}" type="parTrans" cxnId="{363A6B1E-1C81-4C8E-A88A-B1739F1245B9}">
      <dgm:prSet/>
      <dgm:spPr/>
      <dgm:t>
        <a:bodyPr/>
        <a:lstStyle/>
        <a:p>
          <a:endParaRPr lang="en-US"/>
        </a:p>
      </dgm:t>
    </dgm:pt>
    <dgm:pt modelId="{9BF4CF39-FB66-4BBC-837D-B235C5DF7D71}" type="sibTrans" cxnId="{363A6B1E-1C81-4C8E-A88A-B1739F1245B9}">
      <dgm:prSet/>
      <dgm:spPr/>
      <dgm:t>
        <a:bodyPr/>
        <a:lstStyle/>
        <a:p>
          <a:endParaRPr lang="en-US"/>
        </a:p>
      </dgm:t>
    </dgm:pt>
    <dgm:pt modelId="{B8211D46-28D8-4FDE-81E4-2E5982045542}">
      <dgm:prSet phldrT="[Text]" custT="1"/>
      <dgm:spPr/>
      <dgm:t>
        <a:bodyPr/>
        <a:lstStyle/>
        <a:p>
          <a:r>
            <a:rPr lang="en-US" sz="2000" b="1" dirty="0"/>
            <a:t>Create a post.  Write an article.  Create a flyer.  </a:t>
          </a:r>
        </a:p>
      </dgm:t>
    </dgm:pt>
    <dgm:pt modelId="{50C7655A-9347-4314-A13A-758C2314B9D4}" type="parTrans" cxnId="{DD6B1509-91B6-4065-B8E2-D27AA8C2BE7E}">
      <dgm:prSet/>
      <dgm:spPr/>
      <dgm:t>
        <a:bodyPr/>
        <a:lstStyle/>
        <a:p>
          <a:endParaRPr lang="en-US"/>
        </a:p>
      </dgm:t>
    </dgm:pt>
    <dgm:pt modelId="{C62705BB-B7D7-4B81-8889-C3919C659E54}" type="sibTrans" cxnId="{DD6B1509-91B6-4065-B8E2-D27AA8C2BE7E}">
      <dgm:prSet/>
      <dgm:spPr/>
      <dgm:t>
        <a:bodyPr/>
        <a:lstStyle/>
        <a:p>
          <a:endParaRPr lang="en-US"/>
        </a:p>
      </dgm:t>
    </dgm:pt>
    <dgm:pt modelId="{3454AD09-8FA3-42D4-A7E4-009F159C08D7}">
      <dgm:prSet phldrT="[Text]" custT="1"/>
      <dgm:spPr/>
      <dgm:t>
        <a:bodyPr/>
        <a:lstStyle/>
        <a:p>
          <a:r>
            <a:rPr lang="en-US" sz="2800" b="1" dirty="0"/>
            <a:t>Details</a:t>
          </a:r>
        </a:p>
      </dgm:t>
    </dgm:pt>
    <dgm:pt modelId="{CDC7B84A-4AD0-460A-92A6-EE6D8474822A}" type="parTrans" cxnId="{9C06FBDB-9C34-46D7-90DE-8CFE1D164CEB}">
      <dgm:prSet/>
      <dgm:spPr/>
      <dgm:t>
        <a:bodyPr/>
        <a:lstStyle/>
        <a:p>
          <a:endParaRPr lang="en-US"/>
        </a:p>
      </dgm:t>
    </dgm:pt>
    <dgm:pt modelId="{E3938620-27CD-4CF2-B194-2D34E3E5A2EA}" type="sibTrans" cxnId="{9C06FBDB-9C34-46D7-90DE-8CFE1D164CEB}">
      <dgm:prSet/>
      <dgm:spPr/>
      <dgm:t>
        <a:bodyPr/>
        <a:lstStyle/>
        <a:p>
          <a:endParaRPr lang="en-US"/>
        </a:p>
      </dgm:t>
    </dgm:pt>
    <dgm:pt modelId="{02AC2CE6-BEB0-4123-850B-05FF95B0E21B}">
      <dgm:prSet phldrT="[Text]" custT="1"/>
      <dgm:spPr/>
      <dgm:t>
        <a:bodyPr/>
        <a:lstStyle/>
        <a:p>
          <a:r>
            <a:rPr lang="en-US" sz="2000" b="1" dirty="0"/>
            <a:t>Who, What, When, Where, Why</a:t>
          </a:r>
        </a:p>
      </dgm:t>
    </dgm:pt>
    <dgm:pt modelId="{5160A1ED-3755-471C-B451-82F27A64D90D}" type="parTrans" cxnId="{52EEE6B7-E067-4337-BA8F-1CD7BF182298}">
      <dgm:prSet/>
      <dgm:spPr/>
      <dgm:t>
        <a:bodyPr/>
        <a:lstStyle/>
        <a:p>
          <a:endParaRPr lang="en-US"/>
        </a:p>
      </dgm:t>
    </dgm:pt>
    <dgm:pt modelId="{ABBE8DCB-C8BA-46AF-A085-4E819ACE095A}" type="sibTrans" cxnId="{52EEE6B7-E067-4337-BA8F-1CD7BF182298}">
      <dgm:prSet/>
      <dgm:spPr/>
      <dgm:t>
        <a:bodyPr/>
        <a:lstStyle/>
        <a:p>
          <a:endParaRPr lang="en-US"/>
        </a:p>
      </dgm:t>
    </dgm:pt>
    <dgm:pt modelId="{78CEA5EA-9FC0-456C-9983-ECD5671286A0}">
      <dgm:prSet custT="1"/>
      <dgm:spPr/>
      <dgm:t>
        <a:bodyPr/>
        <a:lstStyle/>
        <a:p>
          <a:r>
            <a:rPr lang="en-US" sz="2800" b="1" dirty="0"/>
            <a:t>Extras</a:t>
          </a:r>
        </a:p>
      </dgm:t>
    </dgm:pt>
    <dgm:pt modelId="{FD175864-02AC-42CE-A654-A6BED7B50CBD}" type="parTrans" cxnId="{131A8EA3-A1A9-4DE9-B973-0C9FF5AE9CD2}">
      <dgm:prSet/>
      <dgm:spPr/>
      <dgm:t>
        <a:bodyPr/>
        <a:lstStyle/>
        <a:p>
          <a:endParaRPr lang="en-US"/>
        </a:p>
      </dgm:t>
    </dgm:pt>
    <dgm:pt modelId="{B41CBA28-E781-4CB0-9DCA-04A77556E617}" type="sibTrans" cxnId="{131A8EA3-A1A9-4DE9-B973-0C9FF5AE9CD2}">
      <dgm:prSet/>
      <dgm:spPr/>
      <dgm:t>
        <a:bodyPr/>
        <a:lstStyle/>
        <a:p>
          <a:endParaRPr lang="en-US"/>
        </a:p>
      </dgm:t>
    </dgm:pt>
    <dgm:pt modelId="{2D97B360-E214-4251-9CBF-AD67CE54ECCA}">
      <dgm:prSet custT="1"/>
      <dgm:spPr/>
      <dgm:t>
        <a:bodyPr/>
        <a:lstStyle/>
        <a:p>
          <a:r>
            <a:rPr lang="en-US" sz="2000" b="1" dirty="0"/>
            <a:t>Include a CTA (Call To Action) and 3-5 Hashtags</a:t>
          </a:r>
        </a:p>
      </dgm:t>
    </dgm:pt>
    <dgm:pt modelId="{BF025FB2-A26A-48ED-8141-ED3CA21CE6A8}" type="parTrans" cxnId="{6122B43F-3A07-4F4F-9674-349AFDD3A965}">
      <dgm:prSet/>
      <dgm:spPr/>
      <dgm:t>
        <a:bodyPr/>
        <a:lstStyle/>
        <a:p>
          <a:endParaRPr lang="en-US"/>
        </a:p>
      </dgm:t>
    </dgm:pt>
    <dgm:pt modelId="{7F5CA5CA-5726-42F0-993D-EBD12BBA77FA}" type="sibTrans" cxnId="{6122B43F-3A07-4F4F-9674-349AFDD3A965}">
      <dgm:prSet/>
      <dgm:spPr/>
      <dgm:t>
        <a:bodyPr/>
        <a:lstStyle/>
        <a:p>
          <a:endParaRPr lang="en-US"/>
        </a:p>
      </dgm:t>
    </dgm:pt>
    <dgm:pt modelId="{1E52FEE4-3515-4C39-9741-C5E81F968DF1}">
      <dgm:prSet phldrT="[Text]" custT="1"/>
      <dgm:spPr/>
      <dgm:t>
        <a:bodyPr/>
        <a:lstStyle/>
        <a:p>
          <a:r>
            <a:rPr lang="en-US" sz="2800" b="1" dirty="0"/>
            <a:t>Tone</a:t>
          </a:r>
        </a:p>
      </dgm:t>
    </dgm:pt>
    <dgm:pt modelId="{9A77EA55-D1A0-41ED-B60D-1A6D6D190613}" type="parTrans" cxnId="{915AF661-D670-47FB-ACF2-0D9B3ACC62BA}">
      <dgm:prSet/>
      <dgm:spPr/>
      <dgm:t>
        <a:bodyPr/>
        <a:lstStyle/>
        <a:p>
          <a:endParaRPr lang="en-US"/>
        </a:p>
      </dgm:t>
    </dgm:pt>
    <dgm:pt modelId="{FB739DB3-5852-487D-888C-FAFA9FAEC33F}" type="sibTrans" cxnId="{915AF661-D670-47FB-ACF2-0D9B3ACC62BA}">
      <dgm:prSet/>
      <dgm:spPr/>
      <dgm:t>
        <a:bodyPr/>
        <a:lstStyle/>
        <a:p>
          <a:endParaRPr lang="en-US"/>
        </a:p>
      </dgm:t>
    </dgm:pt>
    <dgm:pt modelId="{18AC515F-BD9E-4AD6-BB3D-A8C9B6322D1A}">
      <dgm:prSet phldrT="[Text]" custT="1"/>
      <dgm:spPr/>
      <dgm:t>
        <a:bodyPr/>
        <a:lstStyle/>
        <a:p>
          <a:r>
            <a:rPr lang="en-US" sz="2000" b="1" dirty="0"/>
            <a:t>Warm, Inviting and slightly upbeat</a:t>
          </a:r>
        </a:p>
        <a:p>
          <a:r>
            <a:rPr lang="en-US" sz="2000" b="1" dirty="0"/>
            <a:t>More professional</a:t>
          </a:r>
        </a:p>
      </dgm:t>
    </dgm:pt>
    <dgm:pt modelId="{96846691-7C57-47D2-B7C1-867B6FB9FE25}" type="parTrans" cxnId="{9268C57A-479E-43C5-8769-DD71C04CEA1A}">
      <dgm:prSet/>
      <dgm:spPr/>
      <dgm:t>
        <a:bodyPr/>
        <a:lstStyle/>
        <a:p>
          <a:endParaRPr lang="en-US"/>
        </a:p>
      </dgm:t>
    </dgm:pt>
    <dgm:pt modelId="{23895F74-8BF9-42EE-B04F-CC8484F88A34}" type="sibTrans" cxnId="{9268C57A-479E-43C5-8769-DD71C04CEA1A}">
      <dgm:prSet/>
      <dgm:spPr/>
      <dgm:t>
        <a:bodyPr/>
        <a:lstStyle/>
        <a:p>
          <a:endParaRPr lang="en-US"/>
        </a:p>
      </dgm:t>
    </dgm:pt>
    <dgm:pt modelId="{C20C686B-F10D-4FAA-8D24-8AFE0E126212}" type="pres">
      <dgm:prSet presAssocID="{8903EA7F-7B87-489F-92D3-1F6993438B39}" presName="Name0" presStyleCnt="0">
        <dgm:presLayoutVars>
          <dgm:dir/>
          <dgm:animLvl val="lvl"/>
          <dgm:resizeHandles val="exact"/>
        </dgm:presLayoutVars>
      </dgm:prSet>
      <dgm:spPr/>
    </dgm:pt>
    <dgm:pt modelId="{140CBBE2-B42C-441B-9E89-F34E4C4ED6ED}" type="pres">
      <dgm:prSet presAssocID="{2679B0D0-5660-47B5-A0A4-E03FA44AA660}" presName="linNode" presStyleCnt="0"/>
      <dgm:spPr/>
    </dgm:pt>
    <dgm:pt modelId="{CABA034C-EC6E-41CC-9954-9AE7E1A72570}" type="pres">
      <dgm:prSet presAssocID="{2679B0D0-5660-47B5-A0A4-E03FA44AA660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E4EDB453-B085-43B6-9BC3-9E11913F9C13}" type="pres">
      <dgm:prSet presAssocID="{2679B0D0-5660-47B5-A0A4-E03FA44AA660}" presName="descendantText" presStyleLbl="alignAccFollowNode1" presStyleIdx="0" presStyleCnt="5">
        <dgm:presLayoutVars>
          <dgm:bulletEnabled/>
        </dgm:presLayoutVars>
      </dgm:prSet>
      <dgm:spPr/>
    </dgm:pt>
    <dgm:pt modelId="{EA6A8803-91B6-4D23-9B5F-53A2629F5CB0}" type="pres">
      <dgm:prSet presAssocID="{4187B0A0-6BA8-4131-849D-D6A4E16A1FDD}" presName="sp" presStyleCnt="0"/>
      <dgm:spPr/>
    </dgm:pt>
    <dgm:pt modelId="{1723114F-1F33-4635-B32D-BDBF27C406D6}" type="pres">
      <dgm:prSet presAssocID="{D96FF922-F983-4BAB-88FA-690C4C1D7D29}" presName="linNode" presStyleCnt="0"/>
      <dgm:spPr/>
    </dgm:pt>
    <dgm:pt modelId="{580A1DF7-0408-43BC-94AD-B356FED34B10}" type="pres">
      <dgm:prSet presAssocID="{D96FF922-F983-4BAB-88FA-690C4C1D7D29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05ACC1A8-A72E-4087-B925-21B174A2170F}" type="pres">
      <dgm:prSet presAssocID="{D96FF922-F983-4BAB-88FA-690C4C1D7D29}" presName="descendantText" presStyleLbl="alignAccFollowNode1" presStyleIdx="1" presStyleCnt="5">
        <dgm:presLayoutVars>
          <dgm:bulletEnabled/>
        </dgm:presLayoutVars>
      </dgm:prSet>
      <dgm:spPr/>
    </dgm:pt>
    <dgm:pt modelId="{5AEC0604-0BE8-4C01-95F9-CF95425E158C}" type="pres">
      <dgm:prSet presAssocID="{9BF4CF39-FB66-4BBC-837D-B235C5DF7D71}" presName="sp" presStyleCnt="0"/>
      <dgm:spPr/>
    </dgm:pt>
    <dgm:pt modelId="{E812A344-54F3-4FE2-A1D9-0E2F69BE4109}" type="pres">
      <dgm:prSet presAssocID="{3454AD09-8FA3-42D4-A7E4-009F159C08D7}" presName="linNode" presStyleCnt="0"/>
      <dgm:spPr/>
    </dgm:pt>
    <dgm:pt modelId="{5DA256C0-F9ED-4040-A2EE-A2B38464DB22}" type="pres">
      <dgm:prSet presAssocID="{3454AD09-8FA3-42D4-A7E4-009F159C08D7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6E7B9266-08BD-4AB7-B9E5-3FE1300F53DB}" type="pres">
      <dgm:prSet presAssocID="{3454AD09-8FA3-42D4-A7E4-009F159C08D7}" presName="descendantText" presStyleLbl="alignAccFollowNode1" presStyleIdx="2" presStyleCnt="5">
        <dgm:presLayoutVars>
          <dgm:bulletEnabled/>
        </dgm:presLayoutVars>
      </dgm:prSet>
      <dgm:spPr/>
    </dgm:pt>
    <dgm:pt modelId="{D18200EF-DA0C-49DC-BBF2-97B112DFB537}" type="pres">
      <dgm:prSet presAssocID="{E3938620-27CD-4CF2-B194-2D34E3E5A2EA}" presName="sp" presStyleCnt="0"/>
      <dgm:spPr/>
    </dgm:pt>
    <dgm:pt modelId="{6E6D924F-5E17-4094-BB73-382D42EEB40E}" type="pres">
      <dgm:prSet presAssocID="{1E52FEE4-3515-4C39-9741-C5E81F968DF1}" presName="linNode" presStyleCnt="0"/>
      <dgm:spPr/>
    </dgm:pt>
    <dgm:pt modelId="{46035152-C608-464C-9359-F8DCA2FBB8CE}" type="pres">
      <dgm:prSet presAssocID="{1E52FEE4-3515-4C39-9741-C5E81F968DF1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54150A45-BA94-4CF7-A337-21206487BE04}" type="pres">
      <dgm:prSet presAssocID="{1E52FEE4-3515-4C39-9741-C5E81F968DF1}" presName="descendantText" presStyleLbl="alignAccFollowNode1" presStyleIdx="3" presStyleCnt="5">
        <dgm:presLayoutVars>
          <dgm:bulletEnabled/>
        </dgm:presLayoutVars>
      </dgm:prSet>
      <dgm:spPr/>
    </dgm:pt>
    <dgm:pt modelId="{342CDA73-A3E4-4D16-8291-903D50A8A816}" type="pres">
      <dgm:prSet presAssocID="{FB739DB3-5852-487D-888C-FAFA9FAEC33F}" presName="sp" presStyleCnt="0"/>
      <dgm:spPr/>
    </dgm:pt>
    <dgm:pt modelId="{AD66783C-D0D7-4BBD-BB84-6A61B39AEBF3}" type="pres">
      <dgm:prSet presAssocID="{78CEA5EA-9FC0-456C-9983-ECD5671286A0}" presName="linNode" presStyleCnt="0"/>
      <dgm:spPr/>
    </dgm:pt>
    <dgm:pt modelId="{BD90C99F-3CC9-441E-9CD0-61227A6A4184}" type="pres">
      <dgm:prSet presAssocID="{78CEA5EA-9FC0-456C-9983-ECD5671286A0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A6FC6FF9-F9B9-4E13-A927-056259F5DA0C}" type="pres">
      <dgm:prSet presAssocID="{78CEA5EA-9FC0-456C-9983-ECD5671286A0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DD6B1509-91B6-4065-B8E2-D27AA8C2BE7E}" srcId="{D96FF922-F983-4BAB-88FA-690C4C1D7D29}" destId="{B8211D46-28D8-4FDE-81E4-2E5982045542}" srcOrd="0" destOrd="0" parTransId="{50C7655A-9347-4314-A13A-758C2314B9D4}" sibTransId="{C62705BB-B7D7-4B81-8889-C3919C659E54}"/>
    <dgm:cxn modelId="{363A6B1E-1C81-4C8E-A88A-B1739F1245B9}" srcId="{8903EA7F-7B87-489F-92D3-1F6993438B39}" destId="{D96FF922-F983-4BAB-88FA-690C4C1D7D29}" srcOrd="1" destOrd="0" parTransId="{DC0AC180-F2BF-45BB-83B8-23850815DD87}" sibTransId="{9BF4CF39-FB66-4BBC-837D-B235C5DF7D71}"/>
    <dgm:cxn modelId="{6EFB5433-82DA-435B-B0EF-35245766BD2F}" type="presOf" srcId="{3454AD09-8FA3-42D4-A7E4-009F159C08D7}" destId="{5DA256C0-F9ED-4040-A2EE-A2B38464DB22}" srcOrd="0" destOrd="0" presId="urn:microsoft.com/office/officeart/2016/7/layout/VerticalSolidActionList"/>
    <dgm:cxn modelId="{A4651837-FD1A-43C8-82C0-F010358A16EC}" type="presOf" srcId="{2679B0D0-5660-47B5-A0A4-E03FA44AA660}" destId="{CABA034C-EC6E-41CC-9954-9AE7E1A72570}" srcOrd="0" destOrd="0" presId="urn:microsoft.com/office/officeart/2016/7/layout/VerticalSolidActionList"/>
    <dgm:cxn modelId="{8F32583F-F3DD-43FF-A8FF-E72240729B2B}" srcId="{2679B0D0-5660-47B5-A0A4-E03FA44AA660}" destId="{99C27B94-42F0-44FD-BB17-F08FC88DA568}" srcOrd="0" destOrd="0" parTransId="{4B465155-446B-47B3-AD3C-87A5E332C812}" sibTransId="{A1E5673A-9343-4A94-9402-FEDFF54F91F2}"/>
    <dgm:cxn modelId="{6122B43F-3A07-4F4F-9674-349AFDD3A965}" srcId="{78CEA5EA-9FC0-456C-9983-ECD5671286A0}" destId="{2D97B360-E214-4251-9CBF-AD67CE54ECCA}" srcOrd="0" destOrd="0" parTransId="{BF025FB2-A26A-48ED-8141-ED3CA21CE6A8}" sibTransId="{7F5CA5CA-5726-42F0-993D-EBD12BBA77FA}"/>
    <dgm:cxn modelId="{915AF661-D670-47FB-ACF2-0D9B3ACC62BA}" srcId="{8903EA7F-7B87-489F-92D3-1F6993438B39}" destId="{1E52FEE4-3515-4C39-9741-C5E81F968DF1}" srcOrd="3" destOrd="0" parTransId="{9A77EA55-D1A0-41ED-B60D-1A6D6D190613}" sibTransId="{FB739DB3-5852-487D-888C-FAFA9FAEC33F}"/>
    <dgm:cxn modelId="{4BBA5C62-CA70-40D8-BED5-20E547AF814D}" type="presOf" srcId="{8903EA7F-7B87-489F-92D3-1F6993438B39}" destId="{C20C686B-F10D-4FAA-8D24-8AFE0E126212}" srcOrd="0" destOrd="0" presId="urn:microsoft.com/office/officeart/2016/7/layout/VerticalSolidActionList"/>
    <dgm:cxn modelId="{6E5E206E-948E-4483-83B2-3826580E51EB}" type="presOf" srcId="{B8211D46-28D8-4FDE-81E4-2E5982045542}" destId="{05ACC1A8-A72E-4087-B925-21B174A2170F}" srcOrd="0" destOrd="0" presId="urn:microsoft.com/office/officeart/2016/7/layout/VerticalSolidActionList"/>
    <dgm:cxn modelId="{2C3F2052-8419-4FCB-BC95-D5B389B5CC86}" type="presOf" srcId="{78CEA5EA-9FC0-456C-9983-ECD5671286A0}" destId="{BD90C99F-3CC9-441E-9CD0-61227A6A4184}" srcOrd="0" destOrd="0" presId="urn:microsoft.com/office/officeart/2016/7/layout/VerticalSolidActionList"/>
    <dgm:cxn modelId="{29627552-6916-4717-9B77-91F5DA019C72}" type="presOf" srcId="{2D97B360-E214-4251-9CBF-AD67CE54ECCA}" destId="{A6FC6FF9-F9B9-4E13-A927-056259F5DA0C}" srcOrd="0" destOrd="0" presId="urn:microsoft.com/office/officeart/2016/7/layout/VerticalSolidActionList"/>
    <dgm:cxn modelId="{95CFB954-BF83-4A9F-B339-FCFDDC08EB8D}" type="presOf" srcId="{18AC515F-BD9E-4AD6-BB3D-A8C9B6322D1A}" destId="{54150A45-BA94-4CF7-A337-21206487BE04}" srcOrd="0" destOrd="0" presId="urn:microsoft.com/office/officeart/2016/7/layout/VerticalSolidActionList"/>
    <dgm:cxn modelId="{66946F59-5641-444A-BA9F-E1BE55492E58}" type="presOf" srcId="{02AC2CE6-BEB0-4123-850B-05FF95B0E21B}" destId="{6E7B9266-08BD-4AB7-B9E5-3FE1300F53DB}" srcOrd="0" destOrd="0" presId="urn:microsoft.com/office/officeart/2016/7/layout/VerticalSolidActionList"/>
    <dgm:cxn modelId="{7526765A-7430-41B2-8495-4DD6AB4367E6}" type="presOf" srcId="{99C27B94-42F0-44FD-BB17-F08FC88DA568}" destId="{E4EDB453-B085-43B6-9BC3-9E11913F9C13}" srcOrd="0" destOrd="0" presId="urn:microsoft.com/office/officeart/2016/7/layout/VerticalSolidActionList"/>
    <dgm:cxn modelId="{9268C57A-479E-43C5-8769-DD71C04CEA1A}" srcId="{1E52FEE4-3515-4C39-9741-C5E81F968DF1}" destId="{18AC515F-BD9E-4AD6-BB3D-A8C9B6322D1A}" srcOrd="0" destOrd="0" parTransId="{96846691-7C57-47D2-B7C1-867B6FB9FE25}" sibTransId="{23895F74-8BF9-42EE-B04F-CC8484F88A34}"/>
    <dgm:cxn modelId="{131A8EA3-A1A9-4DE9-B973-0C9FF5AE9CD2}" srcId="{8903EA7F-7B87-489F-92D3-1F6993438B39}" destId="{78CEA5EA-9FC0-456C-9983-ECD5671286A0}" srcOrd="4" destOrd="0" parTransId="{FD175864-02AC-42CE-A654-A6BED7B50CBD}" sibTransId="{B41CBA28-E781-4CB0-9DCA-04A77556E617}"/>
    <dgm:cxn modelId="{02972BA5-9C32-4580-9971-571AD4EE94D2}" srcId="{8903EA7F-7B87-489F-92D3-1F6993438B39}" destId="{2679B0D0-5660-47B5-A0A4-E03FA44AA660}" srcOrd="0" destOrd="0" parTransId="{70530B93-249D-4BDA-BF4B-E893ABD1A07A}" sibTransId="{4187B0A0-6BA8-4131-849D-D6A4E16A1FDD}"/>
    <dgm:cxn modelId="{52EEE6B7-E067-4337-BA8F-1CD7BF182298}" srcId="{3454AD09-8FA3-42D4-A7E4-009F159C08D7}" destId="{02AC2CE6-BEB0-4123-850B-05FF95B0E21B}" srcOrd="0" destOrd="0" parTransId="{5160A1ED-3755-471C-B451-82F27A64D90D}" sibTransId="{ABBE8DCB-C8BA-46AF-A085-4E819ACE095A}"/>
    <dgm:cxn modelId="{9C06FBDB-9C34-46D7-90DE-8CFE1D164CEB}" srcId="{8903EA7F-7B87-489F-92D3-1F6993438B39}" destId="{3454AD09-8FA3-42D4-A7E4-009F159C08D7}" srcOrd="2" destOrd="0" parTransId="{CDC7B84A-4AD0-460A-92A6-EE6D8474822A}" sibTransId="{E3938620-27CD-4CF2-B194-2D34E3E5A2EA}"/>
    <dgm:cxn modelId="{19AAF1ED-C7EA-4085-AA0C-C6FEAE033DB3}" type="presOf" srcId="{D96FF922-F983-4BAB-88FA-690C4C1D7D29}" destId="{580A1DF7-0408-43BC-94AD-B356FED34B10}" srcOrd="0" destOrd="0" presId="urn:microsoft.com/office/officeart/2016/7/layout/VerticalSolidActionList"/>
    <dgm:cxn modelId="{7CBDBCFC-09C1-4175-8E1F-F9934E3761A1}" type="presOf" srcId="{1E52FEE4-3515-4C39-9741-C5E81F968DF1}" destId="{46035152-C608-464C-9359-F8DCA2FBB8CE}" srcOrd="0" destOrd="0" presId="urn:microsoft.com/office/officeart/2016/7/layout/VerticalSolidActionList"/>
    <dgm:cxn modelId="{2C5BC39E-53DF-4293-AE9E-33F83A10B066}" type="presParOf" srcId="{C20C686B-F10D-4FAA-8D24-8AFE0E126212}" destId="{140CBBE2-B42C-441B-9E89-F34E4C4ED6ED}" srcOrd="0" destOrd="0" presId="urn:microsoft.com/office/officeart/2016/7/layout/VerticalSolidActionList"/>
    <dgm:cxn modelId="{69872822-7ACC-461C-8CF8-67E4A33F4476}" type="presParOf" srcId="{140CBBE2-B42C-441B-9E89-F34E4C4ED6ED}" destId="{CABA034C-EC6E-41CC-9954-9AE7E1A72570}" srcOrd="0" destOrd="0" presId="urn:microsoft.com/office/officeart/2016/7/layout/VerticalSolidActionList"/>
    <dgm:cxn modelId="{842949B0-FE01-4FD2-902D-5E1C3FAEB4A4}" type="presParOf" srcId="{140CBBE2-B42C-441B-9E89-F34E4C4ED6ED}" destId="{E4EDB453-B085-43B6-9BC3-9E11913F9C13}" srcOrd="1" destOrd="0" presId="urn:microsoft.com/office/officeart/2016/7/layout/VerticalSolidActionList"/>
    <dgm:cxn modelId="{1F357F67-ADC1-4FDA-AF4E-B4109A44ABFE}" type="presParOf" srcId="{C20C686B-F10D-4FAA-8D24-8AFE0E126212}" destId="{EA6A8803-91B6-4D23-9B5F-53A2629F5CB0}" srcOrd="1" destOrd="0" presId="urn:microsoft.com/office/officeart/2016/7/layout/VerticalSolidActionList"/>
    <dgm:cxn modelId="{3005DC7E-875A-4349-895B-7A7C983073B5}" type="presParOf" srcId="{C20C686B-F10D-4FAA-8D24-8AFE0E126212}" destId="{1723114F-1F33-4635-B32D-BDBF27C406D6}" srcOrd="2" destOrd="0" presId="urn:microsoft.com/office/officeart/2016/7/layout/VerticalSolidActionList"/>
    <dgm:cxn modelId="{58C29748-7A79-4ABF-AA27-E51E0604A899}" type="presParOf" srcId="{1723114F-1F33-4635-B32D-BDBF27C406D6}" destId="{580A1DF7-0408-43BC-94AD-B356FED34B10}" srcOrd="0" destOrd="0" presId="urn:microsoft.com/office/officeart/2016/7/layout/VerticalSolidActionList"/>
    <dgm:cxn modelId="{7B359F0B-F167-4F3D-8201-6658C228B738}" type="presParOf" srcId="{1723114F-1F33-4635-B32D-BDBF27C406D6}" destId="{05ACC1A8-A72E-4087-B925-21B174A2170F}" srcOrd="1" destOrd="0" presId="urn:microsoft.com/office/officeart/2016/7/layout/VerticalSolidActionList"/>
    <dgm:cxn modelId="{BC1C7528-104F-4B5D-B211-0EB89CD12CCE}" type="presParOf" srcId="{C20C686B-F10D-4FAA-8D24-8AFE0E126212}" destId="{5AEC0604-0BE8-4C01-95F9-CF95425E158C}" srcOrd="3" destOrd="0" presId="urn:microsoft.com/office/officeart/2016/7/layout/VerticalSolidActionList"/>
    <dgm:cxn modelId="{4664E095-F99D-45CB-BB37-AF47EDBA7938}" type="presParOf" srcId="{C20C686B-F10D-4FAA-8D24-8AFE0E126212}" destId="{E812A344-54F3-4FE2-A1D9-0E2F69BE4109}" srcOrd="4" destOrd="0" presId="urn:microsoft.com/office/officeart/2016/7/layout/VerticalSolidActionList"/>
    <dgm:cxn modelId="{20A7DC29-DF05-4FCC-9B73-66E7CDE51C57}" type="presParOf" srcId="{E812A344-54F3-4FE2-A1D9-0E2F69BE4109}" destId="{5DA256C0-F9ED-4040-A2EE-A2B38464DB22}" srcOrd="0" destOrd="0" presId="urn:microsoft.com/office/officeart/2016/7/layout/VerticalSolidActionList"/>
    <dgm:cxn modelId="{4CB099E7-71B6-4113-A0CE-4E299833AE34}" type="presParOf" srcId="{E812A344-54F3-4FE2-A1D9-0E2F69BE4109}" destId="{6E7B9266-08BD-4AB7-B9E5-3FE1300F53DB}" srcOrd="1" destOrd="0" presId="urn:microsoft.com/office/officeart/2016/7/layout/VerticalSolidActionList"/>
    <dgm:cxn modelId="{9AAFB079-11ED-4B89-A1BA-3C8F732DFDF4}" type="presParOf" srcId="{C20C686B-F10D-4FAA-8D24-8AFE0E126212}" destId="{D18200EF-DA0C-49DC-BBF2-97B112DFB537}" srcOrd="5" destOrd="0" presId="urn:microsoft.com/office/officeart/2016/7/layout/VerticalSolidActionList"/>
    <dgm:cxn modelId="{E3CC0FC8-69C9-4666-B002-C7342953B2F0}" type="presParOf" srcId="{C20C686B-F10D-4FAA-8D24-8AFE0E126212}" destId="{6E6D924F-5E17-4094-BB73-382D42EEB40E}" srcOrd="6" destOrd="0" presId="urn:microsoft.com/office/officeart/2016/7/layout/VerticalSolidActionList"/>
    <dgm:cxn modelId="{13BEC14B-3668-4150-B0F8-7C0C1D519E43}" type="presParOf" srcId="{6E6D924F-5E17-4094-BB73-382D42EEB40E}" destId="{46035152-C608-464C-9359-F8DCA2FBB8CE}" srcOrd="0" destOrd="0" presId="urn:microsoft.com/office/officeart/2016/7/layout/VerticalSolidActionList"/>
    <dgm:cxn modelId="{87741ECA-6483-4C25-9BAF-5BCC99B4E3CB}" type="presParOf" srcId="{6E6D924F-5E17-4094-BB73-382D42EEB40E}" destId="{54150A45-BA94-4CF7-A337-21206487BE04}" srcOrd="1" destOrd="0" presId="urn:microsoft.com/office/officeart/2016/7/layout/VerticalSolidActionList"/>
    <dgm:cxn modelId="{42748D35-ED61-4757-A7C3-704599413036}" type="presParOf" srcId="{C20C686B-F10D-4FAA-8D24-8AFE0E126212}" destId="{342CDA73-A3E4-4D16-8291-903D50A8A816}" srcOrd="7" destOrd="0" presId="urn:microsoft.com/office/officeart/2016/7/layout/VerticalSolidActionList"/>
    <dgm:cxn modelId="{5A040778-0EE6-4BA1-871A-089224A1218D}" type="presParOf" srcId="{C20C686B-F10D-4FAA-8D24-8AFE0E126212}" destId="{AD66783C-D0D7-4BBD-BB84-6A61B39AEBF3}" srcOrd="8" destOrd="0" presId="urn:microsoft.com/office/officeart/2016/7/layout/VerticalSolidActionList"/>
    <dgm:cxn modelId="{05E49BB0-A761-4EB0-9A9F-0144E2CC5311}" type="presParOf" srcId="{AD66783C-D0D7-4BBD-BB84-6A61B39AEBF3}" destId="{BD90C99F-3CC9-441E-9CD0-61227A6A4184}" srcOrd="0" destOrd="0" presId="urn:microsoft.com/office/officeart/2016/7/layout/VerticalSolidActionList"/>
    <dgm:cxn modelId="{C5AB16F5-DF32-4E27-BE3B-9FAB6F38B9AB}" type="presParOf" srcId="{AD66783C-D0D7-4BBD-BB84-6A61B39AEBF3}" destId="{A6FC6FF9-F9B9-4E13-A927-056259F5DA0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396351-95A1-4016-B414-14B6DD9183A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92F375B-540A-47C6-BA94-E197A92EDDC9}">
      <dgm:prSet/>
      <dgm:spPr/>
      <dgm:t>
        <a:bodyPr/>
        <a:lstStyle/>
        <a:p>
          <a:r>
            <a:rPr lang="en-US" dirty="0"/>
            <a:t>Be specific (details matter)</a:t>
          </a:r>
        </a:p>
      </dgm:t>
    </dgm:pt>
    <dgm:pt modelId="{990488D0-5FFE-41F9-969A-996EB0538019}" type="parTrans" cxnId="{C4585E20-2C10-459C-8258-A58D51CDF6FF}">
      <dgm:prSet/>
      <dgm:spPr/>
      <dgm:t>
        <a:bodyPr/>
        <a:lstStyle/>
        <a:p>
          <a:endParaRPr lang="en-US"/>
        </a:p>
      </dgm:t>
    </dgm:pt>
    <dgm:pt modelId="{2F22A530-EAA5-4899-A53B-A3594CFDEFBF}" type="sibTrans" cxnId="{C4585E20-2C10-459C-8258-A58D51CDF6FF}">
      <dgm:prSet/>
      <dgm:spPr/>
      <dgm:t>
        <a:bodyPr/>
        <a:lstStyle/>
        <a:p>
          <a:endParaRPr lang="en-US"/>
        </a:p>
      </dgm:t>
    </dgm:pt>
    <dgm:pt modelId="{5D739BF4-E402-4C4C-9F01-605FBF7489B8}">
      <dgm:prSet/>
      <dgm:spPr/>
      <dgm:t>
        <a:bodyPr/>
        <a:lstStyle/>
        <a:p>
          <a:r>
            <a:rPr lang="en-US" dirty="0"/>
            <a:t>Ask for tone (funny, heartfelt, professional)</a:t>
          </a:r>
        </a:p>
      </dgm:t>
    </dgm:pt>
    <dgm:pt modelId="{3DBE4E56-3273-4CB6-8DAE-A977CC5FECE3}" type="parTrans" cxnId="{7DE9204D-746F-4D9C-A1CA-EDC68BD74B4D}">
      <dgm:prSet/>
      <dgm:spPr/>
      <dgm:t>
        <a:bodyPr/>
        <a:lstStyle/>
        <a:p>
          <a:endParaRPr lang="en-US"/>
        </a:p>
      </dgm:t>
    </dgm:pt>
    <dgm:pt modelId="{A051AEAC-947A-4126-B9C0-409439DF82D6}" type="sibTrans" cxnId="{7DE9204D-746F-4D9C-A1CA-EDC68BD74B4D}">
      <dgm:prSet/>
      <dgm:spPr/>
      <dgm:t>
        <a:bodyPr/>
        <a:lstStyle/>
        <a:p>
          <a:endParaRPr lang="en-US"/>
        </a:p>
      </dgm:t>
    </dgm:pt>
    <dgm:pt modelId="{F5CFFE68-C5E6-4824-913F-D624CE09A770}">
      <dgm:prSet/>
      <dgm:spPr/>
      <dgm:t>
        <a:bodyPr/>
        <a:lstStyle/>
        <a:p>
          <a:r>
            <a:rPr lang="en-US"/>
            <a:t>Request length (short, medium, detailed)</a:t>
          </a:r>
        </a:p>
      </dgm:t>
    </dgm:pt>
    <dgm:pt modelId="{C1CCA4C4-5219-4C68-A691-CEFDCB143EE0}" type="parTrans" cxnId="{A1CC2F18-2D6A-4E9F-970D-DFEECC06CC07}">
      <dgm:prSet/>
      <dgm:spPr/>
      <dgm:t>
        <a:bodyPr/>
        <a:lstStyle/>
        <a:p>
          <a:endParaRPr lang="en-US"/>
        </a:p>
      </dgm:t>
    </dgm:pt>
    <dgm:pt modelId="{6DE49E0E-ABF3-4F39-96F7-4BEF13AAAE5E}" type="sibTrans" cxnId="{A1CC2F18-2D6A-4E9F-970D-DFEECC06CC07}">
      <dgm:prSet/>
      <dgm:spPr/>
      <dgm:t>
        <a:bodyPr/>
        <a:lstStyle/>
        <a:p>
          <a:endParaRPr lang="en-US"/>
        </a:p>
      </dgm:t>
    </dgm:pt>
    <dgm:pt modelId="{D79202E6-3B19-4AF6-A571-2F0FE23A0CF1}">
      <dgm:prSet/>
      <dgm:spPr/>
      <dgm:t>
        <a:bodyPr/>
        <a:lstStyle/>
        <a:p>
          <a:r>
            <a:rPr lang="en-US" dirty="0"/>
            <a:t>Revise and personalize before posting</a:t>
          </a:r>
        </a:p>
      </dgm:t>
    </dgm:pt>
    <dgm:pt modelId="{F2BE7181-A0DF-471D-87A1-B8095894360F}" type="parTrans" cxnId="{5C104EE7-5131-48D9-81D6-61E6B340F9E4}">
      <dgm:prSet/>
      <dgm:spPr/>
      <dgm:t>
        <a:bodyPr/>
        <a:lstStyle/>
        <a:p>
          <a:endParaRPr lang="en-US"/>
        </a:p>
      </dgm:t>
    </dgm:pt>
    <dgm:pt modelId="{159A8138-F551-48B1-B4EE-592B63A79C05}" type="sibTrans" cxnId="{5C104EE7-5131-48D9-81D6-61E6B340F9E4}">
      <dgm:prSet/>
      <dgm:spPr/>
      <dgm:t>
        <a:bodyPr/>
        <a:lstStyle/>
        <a:p>
          <a:endParaRPr lang="en-US"/>
        </a:p>
      </dgm:t>
    </dgm:pt>
    <dgm:pt modelId="{1C9A734E-4ECE-4683-A42A-075CFD8CD3D4}">
      <dgm:prSet/>
      <dgm:spPr/>
      <dgm:t>
        <a:bodyPr/>
        <a:lstStyle/>
        <a:p>
          <a:r>
            <a:rPr lang="en-US" dirty="0"/>
            <a:t>Keep your club’s voice authentic</a:t>
          </a:r>
        </a:p>
      </dgm:t>
    </dgm:pt>
    <dgm:pt modelId="{4B1660F5-C831-4629-84D7-C81CE5BF1713}" type="parTrans" cxnId="{18339744-1800-4C44-AA65-415A7901EDAC}">
      <dgm:prSet/>
      <dgm:spPr/>
      <dgm:t>
        <a:bodyPr/>
        <a:lstStyle/>
        <a:p>
          <a:endParaRPr lang="en-US"/>
        </a:p>
      </dgm:t>
    </dgm:pt>
    <dgm:pt modelId="{6FA2CD4C-EBCA-49F2-AFA1-D6DA05356CA1}" type="sibTrans" cxnId="{18339744-1800-4C44-AA65-415A7901EDAC}">
      <dgm:prSet/>
      <dgm:spPr/>
      <dgm:t>
        <a:bodyPr/>
        <a:lstStyle/>
        <a:p>
          <a:endParaRPr lang="en-US"/>
        </a:p>
      </dgm:t>
    </dgm:pt>
    <dgm:pt modelId="{AE5634F6-F14B-4936-B30F-B8CBED94BA0B}" type="pres">
      <dgm:prSet presAssocID="{1C396351-95A1-4016-B414-14B6DD9183A9}" presName="root" presStyleCnt="0">
        <dgm:presLayoutVars>
          <dgm:dir/>
          <dgm:resizeHandles val="exact"/>
        </dgm:presLayoutVars>
      </dgm:prSet>
      <dgm:spPr/>
    </dgm:pt>
    <dgm:pt modelId="{7CE7E7F9-76D6-4ECE-A7F8-578AFD01FF0E}" type="pres">
      <dgm:prSet presAssocID="{1C396351-95A1-4016-B414-14B6DD9183A9}" presName="container" presStyleCnt="0">
        <dgm:presLayoutVars>
          <dgm:dir/>
          <dgm:resizeHandles val="exact"/>
        </dgm:presLayoutVars>
      </dgm:prSet>
      <dgm:spPr/>
    </dgm:pt>
    <dgm:pt modelId="{5D9459BE-D39E-4E9E-B1F1-992495202593}" type="pres">
      <dgm:prSet presAssocID="{992F375B-540A-47C6-BA94-E197A92EDDC9}" presName="compNode" presStyleCnt="0"/>
      <dgm:spPr/>
    </dgm:pt>
    <dgm:pt modelId="{261F0861-C4EE-4234-A70F-D6863C855E71}" type="pres">
      <dgm:prSet presAssocID="{992F375B-540A-47C6-BA94-E197A92EDDC9}" presName="iconBgRect" presStyleLbl="bgShp" presStyleIdx="0" presStyleCnt="5"/>
      <dgm:spPr/>
    </dgm:pt>
    <dgm:pt modelId="{6C588D8A-DA07-4E56-B6DC-4688ED2C6C49}" type="pres">
      <dgm:prSet presAssocID="{992F375B-540A-47C6-BA94-E197A92EDDC9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E1BA55FE-91BB-4F8E-A3B7-91BDD92F99A0}" type="pres">
      <dgm:prSet presAssocID="{992F375B-540A-47C6-BA94-E197A92EDDC9}" presName="spaceRect" presStyleCnt="0"/>
      <dgm:spPr/>
    </dgm:pt>
    <dgm:pt modelId="{02E191A6-BA84-4106-8302-13DDC67EDDAD}" type="pres">
      <dgm:prSet presAssocID="{992F375B-540A-47C6-BA94-E197A92EDDC9}" presName="textRect" presStyleLbl="revTx" presStyleIdx="0" presStyleCnt="5">
        <dgm:presLayoutVars>
          <dgm:chMax val="1"/>
          <dgm:chPref val="1"/>
        </dgm:presLayoutVars>
      </dgm:prSet>
      <dgm:spPr/>
    </dgm:pt>
    <dgm:pt modelId="{339E8939-607A-4835-95DF-DD613C20A915}" type="pres">
      <dgm:prSet presAssocID="{2F22A530-EAA5-4899-A53B-A3594CFDEFBF}" presName="sibTrans" presStyleLbl="sibTrans2D1" presStyleIdx="0" presStyleCnt="0"/>
      <dgm:spPr/>
    </dgm:pt>
    <dgm:pt modelId="{1EA067E0-3023-45F6-B175-C3CF3AA23DEB}" type="pres">
      <dgm:prSet presAssocID="{5D739BF4-E402-4C4C-9F01-605FBF7489B8}" presName="compNode" presStyleCnt="0"/>
      <dgm:spPr/>
    </dgm:pt>
    <dgm:pt modelId="{81531F8F-262E-47D3-8F77-1053CB53B14C}" type="pres">
      <dgm:prSet presAssocID="{5D739BF4-E402-4C4C-9F01-605FBF7489B8}" presName="iconBgRect" presStyleLbl="bgShp" presStyleIdx="1" presStyleCnt="5"/>
      <dgm:spPr/>
    </dgm:pt>
    <dgm:pt modelId="{09B73A85-EBEF-4652-9F40-FECF9618FE2C}" type="pres">
      <dgm:prSet presAssocID="{5D739BF4-E402-4C4C-9F01-605FBF7489B8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 Love Face Outline"/>
        </a:ext>
      </dgm:extLst>
    </dgm:pt>
    <dgm:pt modelId="{F87F0DF9-51EC-4173-B269-6E5E73B94865}" type="pres">
      <dgm:prSet presAssocID="{5D739BF4-E402-4C4C-9F01-605FBF7489B8}" presName="spaceRect" presStyleCnt="0"/>
      <dgm:spPr/>
    </dgm:pt>
    <dgm:pt modelId="{608E7AA9-0506-4AC0-A471-A907C8F2CC9F}" type="pres">
      <dgm:prSet presAssocID="{5D739BF4-E402-4C4C-9F01-605FBF7489B8}" presName="textRect" presStyleLbl="revTx" presStyleIdx="1" presStyleCnt="5">
        <dgm:presLayoutVars>
          <dgm:chMax val="1"/>
          <dgm:chPref val="1"/>
        </dgm:presLayoutVars>
      </dgm:prSet>
      <dgm:spPr/>
    </dgm:pt>
    <dgm:pt modelId="{AC0D2D37-05B2-46A9-8E77-E1CB5297358E}" type="pres">
      <dgm:prSet presAssocID="{A051AEAC-947A-4126-B9C0-409439DF82D6}" presName="sibTrans" presStyleLbl="sibTrans2D1" presStyleIdx="0" presStyleCnt="0"/>
      <dgm:spPr/>
    </dgm:pt>
    <dgm:pt modelId="{483FE742-0EB7-489A-BEC1-E340FCE4D96F}" type="pres">
      <dgm:prSet presAssocID="{F5CFFE68-C5E6-4824-913F-D624CE09A770}" presName="compNode" presStyleCnt="0"/>
      <dgm:spPr/>
    </dgm:pt>
    <dgm:pt modelId="{9C39C427-894A-4408-84B3-4BECE0C18E41}" type="pres">
      <dgm:prSet presAssocID="{F5CFFE68-C5E6-4824-913F-D624CE09A770}" presName="iconBgRect" presStyleLbl="bgShp" presStyleIdx="2" presStyleCnt="5"/>
      <dgm:spPr/>
    </dgm:pt>
    <dgm:pt modelId="{52A601F6-AE9B-4B68-B8B4-898293D63543}" type="pres">
      <dgm:prSet presAssocID="{F5CFFE68-C5E6-4824-913F-D624CE09A770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D9FB8C62-A640-44BB-9BC2-C70C1CB2650B}" type="pres">
      <dgm:prSet presAssocID="{F5CFFE68-C5E6-4824-913F-D624CE09A770}" presName="spaceRect" presStyleCnt="0"/>
      <dgm:spPr/>
    </dgm:pt>
    <dgm:pt modelId="{4DDB64FC-568E-4592-AF09-E6D8DC86D54F}" type="pres">
      <dgm:prSet presAssocID="{F5CFFE68-C5E6-4824-913F-D624CE09A770}" presName="textRect" presStyleLbl="revTx" presStyleIdx="2" presStyleCnt="5">
        <dgm:presLayoutVars>
          <dgm:chMax val="1"/>
          <dgm:chPref val="1"/>
        </dgm:presLayoutVars>
      </dgm:prSet>
      <dgm:spPr/>
    </dgm:pt>
    <dgm:pt modelId="{56C2DD3E-928F-4101-864E-0879AC6C5062}" type="pres">
      <dgm:prSet presAssocID="{6DE49E0E-ABF3-4F39-96F7-4BEF13AAAE5E}" presName="sibTrans" presStyleLbl="sibTrans2D1" presStyleIdx="0" presStyleCnt="0"/>
      <dgm:spPr/>
    </dgm:pt>
    <dgm:pt modelId="{46C3C3FC-A474-4AC3-939A-BE2F64E0797B}" type="pres">
      <dgm:prSet presAssocID="{D79202E6-3B19-4AF6-A571-2F0FE23A0CF1}" presName="compNode" presStyleCnt="0"/>
      <dgm:spPr/>
    </dgm:pt>
    <dgm:pt modelId="{18724DE6-0E92-46FF-9BBE-BB2FE9A18418}" type="pres">
      <dgm:prSet presAssocID="{D79202E6-3B19-4AF6-A571-2F0FE23A0CF1}" presName="iconBgRect" presStyleLbl="bgShp" presStyleIdx="3" presStyleCnt="5"/>
      <dgm:spPr/>
    </dgm:pt>
    <dgm:pt modelId="{361EF2D7-0EB8-4F89-8824-05445A6426AC}" type="pres">
      <dgm:prSet presAssocID="{D79202E6-3B19-4AF6-A571-2F0FE23A0CF1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7A58C7F-BEB2-49C9-8349-4AB91E64EA10}" type="pres">
      <dgm:prSet presAssocID="{D79202E6-3B19-4AF6-A571-2F0FE23A0CF1}" presName="spaceRect" presStyleCnt="0"/>
      <dgm:spPr/>
    </dgm:pt>
    <dgm:pt modelId="{11DFC1F9-4728-493D-AA30-5B1AAD458E23}" type="pres">
      <dgm:prSet presAssocID="{D79202E6-3B19-4AF6-A571-2F0FE23A0CF1}" presName="textRect" presStyleLbl="revTx" presStyleIdx="3" presStyleCnt="5">
        <dgm:presLayoutVars>
          <dgm:chMax val="1"/>
          <dgm:chPref val="1"/>
        </dgm:presLayoutVars>
      </dgm:prSet>
      <dgm:spPr/>
    </dgm:pt>
    <dgm:pt modelId="{70034B66-34E6-4F81-A3F4-4510DE71A9EE}" type="pres">
      <dgm:prSet presAssocID="{159A8138-F551-48B1-B4EE-592B63A79C05}" presName="sibTrans" presStyleLbl="sibTrans2D1" presStyleIdx="0" presStyleCnt="0"/>
      <dgm:spPr/>
    </dgm:pt>
    <dgm:pt modelId="{D04B53CE-3D8C-488F-B48F-850E68E71A82}" type="pres">
      <dgm:prSet presAssocID="{1C9A734E-4ECE-4683-A42A-075CFD8CD3D4}" presName="compNode" presStyleCnt="0"/>
      <dgm:spPr/>
    </dgm:pt>
    <dgm:pt modelId="{E6A9C9C6-B827-45E5-B0CC-EBC3E7D71E8C}" type="pres">
      <dgm:prSet presAssocID="{1C9A734E-4ECE-4683-A42A-075CFD8CD3D4}" presName="iconBgRect" presStyleLbl="bgShp" presStyleIdx="4" presStyleCnt="5"/>
      <dgm:spPr/>
    </dgm:pt>
    <dgm:pt modelId="{39EEC1E5-889B-47EC-917C-0B4FDBDFD88F}" type="pres">
      <dgm:prSet presAssocID="{1C9A734E-4ECE-4683-A42A-075CFD8CD3D4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1810D01-CCDC-4C75-BFB5-697FCF27677C}" type="pres">
      <dgm:prSet presAssocID="{1C9A734E-4ECE-4683-A42A-075CFD8CD3D4}" presName="spaceRect" presStyleCnt="0"/>
      <dgm:spPr/>
    </dgm:pt>
    <dgm:pt modelId="{7D4526D1-E134-4800-BAB1-F764C470FD7A}" type="pres">
      <dgm:prSet presAssocID="{1C9A734E-4ECE-4683-A42A-075CFD8CD3D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1772002-AC2F-4BE2-A234-E416BA554E4A}" type="presOf" srcId="{2F22A530-EAA5-4899-A53B-A3594CFDEFBF}" destId="{339E8939-607A-4835-95DF-DD613C20A915}" srcOrd="0" destOrd="0" presId="urn:microsoft.com/office/officeart/2018/2/layout/IconCircleList"/>
    <dgm:cxn modelId="{5C34EC04-C509-4695-8844-89BA75036A89}" type="presOf" srcId="{1C9A734E-4ECE-4683-A42A-075CFD8CD3D4}" destId="{7D4526D1-E134-4800-BAB1-F764C470FD7A}" srcOrd="0" destOrd="0" presId="urn:microsoft.com/office/officeart/2018/2/layout/IconCircleList"/>
    <dgm:cxn modelId="{FA286316-C0D2-492A-9244-B84C650E9D82}" type="presOf" srcId="{159A8138-F551-48B1-B4EE-592B63A79C05}" destId="{70034B66-34E6-4F81-A3F4-4510DE71A9EE}" srcOrd="0" destOrd="0" presId="urn:microsoft.com/office/officeart/2018/2/layout/IconCircleList"/>
    <dgm:cxn modelId="{A1CC2F18-2D6A-4E9F-970D-DFEECC06CC07}" srcId="{1C396351-95A1-4016-B414-14B6DD9183A9}" destId="{F5CFFE68-C5E6-4824-913F-D624CE09A770}" srcOrd="2" destOrd="0" parTransId="{C1CCA4C4-5219-4C68-A691-CEFDCB143EE0}" sibTransId="{6DE49E0E-ABF3-4F39-96F7-4BEF13AAAE5E}"/>
    <dgm:cxn modelId="{C4585E20-2C10-459C-8258-A58D51CDF6FF}" srcId="{1C396351-95A1-4016-B414-14B6DD9183A9}" destId="{992F375B-540A-47C6-BA94-E197A92EDDC9}" srcOrd="0" destOrd="0" parTransId="{990488D0-5FFE-41F9-969A-996EB0538019}" sibTransId="{2F22A530-EAA5-4899-A53B-A3594CFDEFBF}"/>
    <dgm:cxn modelId="{CC476A2A-4A9B-462A-ACEF-13B4ECF21643}" type="presOf" srcId="{5D739BF4-E402-4C4C-9F01-605FBF7489B8}" destId="{608E7AA9-0506-4AC0-A471-A907C8F2CC9F}" srcOrd="0" destOrd="0" presId="urn:microsoft.com/office/officeart/2018/2/layout/IconCircleList"/>
    <dgm:cxn modelId="{18339744-1800-4C44-AA65-415A7901EDAC}" srcId="{1C396351-95A1-4016-B414-14B6DD9183A9}" destId="{1C9A734E-4ECE-4683-A42A-075CFD8CD3D4}" srcOrd="4" destOrd="0" parTransId="{4B1660F5-C831-4629-84D7-C81CE5BF1713}" sibTransId="{6FA2CD4C-EBCA-49F2-AFA1-D6DA05356CA1}"/>
    <dgm:cxn modelId="{FE88EB64-FEC0-4787-9B82-9CBDB636BC1E}" type="presOf" srcId="{D79202E6-3B19-4AF6-A571-2F0FE23A0CF1}" destId="{11DFC1F9-4728-493D-AA30-5B1AAD458E23}" srcOrd="0" destOrd="0" presId="urn:microsoft.com/office/officeart/2018/2/layout/IconCircleList"/>
    <dgm:cxn modelId="{7DE9204D-746F-4D9C-A1CA-EDC68BD74B4D}" srcId="{1C396351-95A1-4016-B414-14B6DD9183A9}" destId="{5D739BF4-E402-4C4C-9F01-605FBF7489B8}" srcOrd="1" destOrd="0" parTransId="{3DBE4E56-3273-4CB6-8DAE-A977CC5FECE3}" sibTransId="{A051AEAC-947A-4126-B9C0-409439DF82D6}"/>
    <dgm:cxn modelId="{CF89D757-22A2-486B-A1DD-3E0BA2E35D15}" type="presOf" srcId="{992F375B-540A-47C6-BA94-E197A92EDDC9}" destId="{02E191A6-BA84-4106-8302-13DDC67EDDAD}" srcOrd="0" destOrd="0" presId="urn:microsoft.com/office/officeart/2018/2/layout/IconCircleList"/>
    <dgm:cxn modelId="{1002D195-E906-4CA5-AE0E-2C25FC2A7864}" type="presOf" srcId="{1C396351-95A1-4016-B414-14B6DD9183A9}" destId="{AE5634F6-F14B-4936-B30F-B8CBED94BA0B}" srcOrd="0" destOrd="0" presId="urn:microsoft.com/office/officeart/2018/2/layout/IconCircleList"/>
    <dgm:cxn modelId="{1A9E64C2-92B5-4428-89DA-FAD33953240E}" type="presOf" srcId="{F5CFFE68-C5E6-4824-913F-D624CE09A770}" destId="{4DDB64FC-568E-4592-AF09-E6D8DC86D54F}" srcOrd="0" destOrd="0" presId="urn:microsoft.com/office/officeart/2018/2/layout/IconCircleList"/>
    <dgm:cxn modelId="{E89E4DC6-0E9F-40F2-BDA7-684DEC286147}" type="presOf" srcId="{6DE49E0E-ABF3-4F39-96F7-4BEF13AAAE5E}" destId="{56C2DD3E-928F-4101-864E-0879AC6C5062}" srcOrd="0" destOrd="0" presId="urn:microsoft.com/office/officeart/2018/2/layout/IconCircleList"/>
    <dgm:cxn modelId="{B26CEBCB-999B-4F2D-8D95-9EAAEF13E06A}" type="presOf" srcId="{A051AEAC-947A-4126-B9C0-409439DF82D6}" destId="{AC0D2D37-05B2-46A9-8E77-E1CB5297358E}" srcOrd="0" destOrd="0" presId="urn:microsoft.com/office/officeart/2018/2/layout/IconCircleList"/>
    <dgm:cxn modelId="{5C104EE7-5131-48D9-81D6-61E6B340F9E4}" srcId="{1C396351-95A1-4016-B414-14B6DD9183A9}" destId="{D79202E6-3B19-4AF6-A571-2F0FE23A0CF1}" srcOrd="3" destOrd="0" parTransId="{F2BE7181-A0DF-471D-87A1-B8095894360F}" sibTransId="{159A8138-F551-48B1-B4EE-592B63A79C05}"/>
    <dgm:cxn modelId="{8F996D0B-2B5C-4646-BE0C-5C92D1FBF065}" type="presParOf" srcId="{AE5634F6-F14B-4936-B30F-B8CBED94BA0B}" destId="{7CE7E7F9-76D6-4ECE-A7F8-578AFD01FF0E}" srcOrd="0" destOrd="0" presId="urn:microsoft.com/office/officeart/2018/2/layout/IconCircleList"/>
    <dgm:cxn modelId="{0D4E2B1B-08B1-4E03-A0CA-DBB1239E1507}" type="presParOf" srcId="{7CE7E7F9-76D6-4ECE-A7F8-578AFD01FF0E}" destId="{5D9459BE-D39E-4E9E-B1F1-992495202593}" srcOrd="0" destOrd="0" presId="urn:microsoft.com/office/officeart/2018/2/layout/IconCircleList"/>
    <dgm:cxn modelId="{203B533F-DA13-4B5A-B4B4-F19218BEA354}" type="presParOf" srcId="{5D9459BE-D39E-4E9E-B1F1-992495202593}" destId="{261F0861-C4EE-4234-A70F-D6863C855E71}" srcOrd="0" destOrd="0" presId="urn:microsoft.com/office/officeart/2018/2/layout/IconCircleList"/>
    <dgm:cxn modelId="{8DA9298E-8179-42D6-9BFD-1EAED0CD9FD9}" type="presParOf" srcId="{5D9459BE-D39E-4E9E-B1F1-992495202593}" destId="{6C588D8A-DA07-4E56-B6DC-4688ED2C6C49}" srcOrd="1" destOrd="0" presId="urn:microsoft.com/office/officeart/2018/2/layout/IconCircleList"/>
    <dgm:cxn modelId="{77E6A389-AFFA-4321-AE3B-EEF448227713}" type="presParOf" srcId="{5D9459BE-D39E-4E9E-B1F1-992495202593}" destId="{E1BA55FE-91BB-4F8E-A3B7-91BDD92F99A0}" srcOrd="2" destOrd="0" presId="urn:microsoft.com/office/officeart/2018/2/layout/IconCircleList"/>
    <dgm:cxn modelId="{0380439A-2631-4DA7-BAD1-227EF840E14E}" type="presParOf" srcId="{5D9459BE-D39E-4E9E-B1F1-992495202593}" destId="{02E191A6-BA84-4106-8302-13DDC67EDDAD}" srcOrd="3" destOrd="0" presId="urn:microsoft.com/office/officeart/2018/2/layout/IconCircleList"/>
    <dgm:cxn modelId="{665DB29C-D0C4-4C70-AF8D-31F4CC4D70E6}" type="presParOf" srcId="{7CE7E7F9-76D6-4ECE-A7F8-578AFD01FF0E}" destId="{339E8939-607A-4835-95DF-DD613C20A915}" srcOrd="1" destOrd="0" presId="urn:microsoft.com/office/officeart/2018/2/layout/IconCircleList"/>
    <dgm:cxn modelId="{9568A9C5-8186-499B-9651-9B4CCF648627}" type="presParOf" srcId="{7CE7E7F9-76D6-4ECE-A7F8-578AFD01FF0E}" destId="{1EA067E0-3023-45F6-B175-C3CF3AA23DEB}" srcOrd="2" destOrd="0" presId="urn:microsoft.com/office/officeart/2018/2/layout/IconCircleList"/>
    <dgm:cxn modelId="{E6A83D82-9EAE-41AA-B7B4-7EA33C06EB37}" type="presParOf" srcId="{1EA067E0-3023-45F6-B175-C3CF3AA23DEB}" destId="{81531F8F-262E-47D3-8F77-1053CB53B14C}" srcOrd="0" destOrd="0" presId="urn:microsoft.com/office/officeart/2018/2/layout/IconCircleList"/>
    <dgm:cxn modelId="{D9EF287D-4AE7-433E-95F4-84254E2871CF}" type="presParOf" srcId="{1EA067E0-3023-45F6-B175-C3CF3AA23DEB}" destId="{09B73A85-EBEF-4652-9F40-FECF9618FE2C}" srcOrd="1" destOrd="0" presId="urn:microsoft.com/office/officeart/2018/2/layout/IconCircleList"/>
    <dgm:cxn modelId="{01CCDA6F-23E1-4CE2-8A94-DBD7AE16CC5F}" type="presParOf" srcId="{1EA067E0-3023-45F6-B175-C3CF3AA23DEB}" destId="{F87F0DF9-51EC-4173-B269-6E5E73B94865}" srcOrd="2" destOrd="0" presId="urn:microsoft.com/office/officeart/2018/2/layout/IconCircleList"/>
    <dgm:cxn modelId="{86676079-901A-4758-A723-785EB08FA5D9}" type="presParOf" srcId="{1EA067E0-3023-45F6-B175-C3CF3AA23DEB}" destId="{608E7AA9-0506-4AC0-A471-A907C8F2CC9F}" srcOrd="3" destOrd="0" presId="urn:microsoft.com/office/officeart/2018/2/layout/IconCircleList"/>
    <dgm:cxn modelId="{FA4780B0-61B7-477D-9BF1-98DAD7472955}" type="presParOf" srcId="{7CE7E7F9-76D6-4ECE-A7F8-578AFD01FF0E}" destId="{AC0D2D37-05B2-46A9-8E77-E1CB5297358E}" srcOrd="3" destOrd="0" presId="urn:microsoft.com/office/officeart/2018/2/layout/IconCircleList"/>
    <dgm:cxn modelId="{C9D4DBFF-E240-4223-9369-3329F0111F59}" type="presParOf" srcId="{7CE7E7F9-76D6-4ECE-A7F8-578AFD01FF0E}" destId="{483FE742-0EB7-489A-BEC1-E340FCE4D96F}" srcOrd="4" destOrd="0" presId="urn:microsoft.com/office/officeart/2018/2/layout/IconCircleList"/>
    <dgm:cxn modelId="{D42CD25C-735E-4E91-9B15-1430D7C937DA}" type="presParOf" srcId="{483FE742-0EB7-489A-BEC1-E340FCE4D96F}" destId="{9C39C427-894A-4408-84B3-4BECE0C18E41}" srcOrd="0" destOrd="0" presId="urn:microsoft.com/office/officeart/2018/2/layout/IconCircleList"/>
    <dgm:cxn modelId="{081D3CE9-522A-4D44-90D5-0B7199411774}" type="presParOf" srcId="{483FE742-0EB7-489A-BEC1-E340FCE4D96F}" destId="{52A601F6-AE9B-4B68-B8B4-898293D63543}" srcOrd="1" destOrd="0" presId="urn:microsoft.com/office/officeart/2018/2/layout/IconCircleList"/>
    <dgm:cxn modelId="{56EB33F3-56D0-4F00-8BC9-A7580127CC1E}" type="presParOf" srcId="{483FE742-0EB7-489A-BEC1-E340FCE4D96F}" destId="{D9FB8C62-A640-44BB-9BC2-C70C1CB2650B}" srcOrd="2" destOrd="0" presId="urn:microsoft.com/office/officeart/2018/2/layout/IconCircleList"/>
    <dgm:cxn modelId="{C2B14183-81C8-4576-B3E8-F52635E0C277}" type="presParOf" srcId="{483FE742-0EB7-489A-BEC1-E340FCE4D96F}" destId="{4DDB64FC-568E-4592-AF09-E6D8DC86D54F}" srcOrd="3" destOrd="0" presId="urn:microsoft.com/office/officeart/2018/2/layout/IconCircleList"/>
    <dgm:cxn modelId="{86A4FBB3-EAE2-4649-95DF-31340E31DF87}" type="presParOf" srcId="{7CE7E7F9-76D6-4ECE-A7F8-578AFD01FF0E}" destId="{56C2DD3E-928F-4101-864E-0879AC6C5062}" srcOrd="5" destOrd="0" presId="urn:microsoft.com/office/officeart/2018/2/layout/IconCircleList"/>
    <dgm:cxn modelId="{5D6C2EBE-C4AE-443F-9077-147A11263EF8}" type="presParOf" srcId="{7CE7E7F9-76D6-4ECE-A7F8-578AFD01FF0E}" destId="{46C3C3FC-A474-4AC3-939A-BE2F64E0797B}" srcOrd="6" destOrd="0" presId="urn:microsoft.com/office/officeart/2018/2/layout/IconCircleList"/>
    <dgm:cxn modelId="{D7902CDB-C9DA-4DCA-9800-7E5B9641B5FE}" type="presParOf" srcId="{46C3C3FC-A474-4AC3-939A-BE2F64E0797B}" destId="{18724DE6-0E92-46FF-9BBE-BB2FE9A18418}" srcOrd="0" destOrd="0" presId="urn:microsoft.com/office/officeart/2018/2/layout/IconCircleList"/>
    <dgm:cxn modelId="{6090A752-B88D-4485-AD21-1F3BB4397501}" type="presParOf" srcId="{46C3C3FC-A474-4AC3-939A-BE2F64E0797B}" destId="{361EF2D7-0EB8-4F89-8824-05445A6426AC}" srcOrd="1" destOrd="0" presId="urn:microsoft.com/office/officeart/2018/2/layout/IconCircleList"/>
    <dgm:cxn modelId="{54AD1E24-A6A3-4711-BCF4-89BE17433A23}" type="presParOf" srcId="{46C3C3FC-A474-4AC3-939A-BE2F64E0797B}" destId="{27A58C7F-BEB2-49C9-8349-4AB91E64EA10}" srcOrd="2" destOrd="0" presId="urn:microsoft.com/office/officeart/2018/2/layout/IconCircleList"/>
    <dgm:cxn modelId="{5ACD8808-AC58-4A0C-951D-61E676B81C29}" type="presParOf" srcId="{46C3C3FC-A474-4AC3-939A-BE2F64E0797B}" destId="{11DFC1F9-4728-493D-AA30-5B1AAD458E23}" srcOrd="3" destOrd="0" presId="urn:microsoft.com/office/officeart/2018/2/layout/IconCircleList"/>
    <dgm:cxn modelId="{702975FC-E161-4DA5-BC4B-50FC4FC11E49}" type="presParOf" srcId="{7CE7E7F9-76D6-4ECE-A7F8-578AFD01FF0E}" destId="{70034B66-34E6-4F81-A3F4-4510DE71A9EE}" srcOrd="7" destOrd="0" presId="urn:microsoft.com/office/officeart/2018/2/layout/IconCircleList"/>
    <dgm:cxn modelId="{39E4FF2A-9D2E-47A0-AB08-4AC8D25C701D}" type="presParOf" srcId="{7CE7E7F9-76D6-4ECE-A7F8-578AFD01FF0E}" destId="{D04B53CE-3D8C-488F-B48F-850E68E71A82}" srcOrd="8" destOrd="0" presId="urn:microsoft.com/office/officeart/2018/2/layout/IconCircleList"/>
    <dgm:cxn modelId="{73A05C77-9D40-4DC3-A92F-118B7EF175C1}" type="presParOf" srcId="{D04B53CE-3D8C-488F-B48F-850E68E71A82}" destId="{E6A9C9C6-B827-45E5-B0CC-EBC3E7D71E8C}" srcOrd="0" destOrd="0" presId="urn:microsoft.com/office/officeart/2018/2/layout/IconCircleList"/>
    <dgm:cxn modelId="{1EF10B71-B1BF-491D-B06E-771E24AEC7F1}" type="presParOf" srcId="{D04B53CE-3D8C-488F-B48F-850E68E71A82}" destId="{39EEC1E5-889B-47EC-917C-0B4FDBDFD88F}" srcOrd="1" destOrd="0" presId="urn:microsoft.com/office/officeart/2018/2/layout/IconCircleList"/>
    <dgm:cxn modelId="{D2168D72-4192-4030-812A-C8F753AE251E}" type="presParOf" srcId="{D04B53CE-3D8C-488F-B48F-850E68E71A82}" destId="{71810D01-CCDC-4C75-BFB5-697FCF27677C}" srcOrd="2" destOrd="0" presId="urn:microsoft.com/office/officeart/2018/2/layout/IconCircleList"/>
    <dgm:cxn modelId="{1C0ABF02-13E1-4D91-98E1-657621A4269E}" type="presParOf" srcId="{D04B53CE-3D8C-488F-B48F-850E68E71A82}" destId="{7D4526D1-E134-4800-BAB1-F764C470FD7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CFE312-FE5A-4C73-A0CB-40C0F9B9E6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61A1EE0-D287-4CBA-8ECD-3CA6803E0B37}">
      <dgm:prSet/>
      <dgm:spPr/>
      <dgm:t>
        <a:bodyPr/>
        <a:lstStyle/>
        <a:p>
          <a:r>
            <a:rPr lang="en-US" b="1" dirty="0"/>
            <a:t>AI is a tool – not a replacement</a:t>
          </a:r>
        </a:p>
      </dgm:t>
    </dgm:pt>
    <dgm:pt modelId="{042D0D9C-7FA6-425C-9FD4-69BA690FEC87}" type="parTrans" cxnId="{8B90F619-1197-41A3-8873-4A1A6DC8EC8A}">
      <dgm:prSet/>
      <dgm:spPr/>
      <dgm:t>
        <a:bodyPr/>
        <a:lstStyle/>
        <a:p>
          <a:endParaRPr lang="en-US"/>
        </a:p>
      </dgm:t>
    </dgm:pt>
    <dgm:pt modelId="{AF34AAF2-6ABE-4D1A-A89F-B7A121715C29}" type="sibTrans" cxnId="{8B90F619-1197-41A3-8873-4A1A6DC8EC8A}">
      <dgm:prSet/>
      <dgm:spPr/>
      <dgm:t>
        <a:bodyPr/>
        <a:lstStyle/>
        <a:p>
          <a:endParaRPr lang="en-US"/>
        </a:p>
      </dgm:t>
    </dgm:pt>
    <dgm:pt modelId="{5E31A53E-56C3-4C44-9CE7-26E1E3F1FAE4}">
      <dgm:prSet/>
      <dgm:spPr/>
      <dgm:t>
        <a:bodyPr/>
        <a:lstStyle/>
        <a:p>
          <a:r>
            <a:rPr lang="en-US" b="1" dirty="0"/>
            <a:t>Always review before publishing</a:t>
          </a:r>
        </a:p>
      </dgm:t>
    </dgm:pt>
    <dgm:pt modelId="{FAE73D1C-5F5D-4EF8-9DCF-221C725CD69E}" type="parTrans" cxnId="{58834365-8A60-424A-988E-81FD37424993}">
      <dgm:prSet/>
      <dgm:spPr/>
      <dgm:t>
        <a:bodyPr/>
        <a:lstStyle/>
        <a:p>
          <a:endParaRPr lang="en-US"/>
        </a:p>
      </dgm:t>
    </dgm:pt>
    <dgm:pt modelId="{CA2A9FB7-5C67-45B7-AE9E-DA6AF2B199DE}" type="sibTrans" cxnId="{58834365-8A60-424A-988E-81FD37424993}">
      <dgm:prSet/>
      <dgm:spPr/>
      <dgm:t>
        <a:bodyPr/>
        <a:lstStyle/>
        <a:p>
          <a:endParaRPr lang="en-US"/>
        </a:p>
      </dgm:t>
    </dgm:pt>
    <dgm:pt modelId="{598B1CBC-1F08-4CEC-8280-8FAB1D859B4B}">
      <dgm:prSet/>
      <dgm:spPr/>
      <dgm:t>
        <a:bodyPr/>
        <a:lstStyle/>
        <a:p>
          <a:r>
            <a:rPr lang="en-US" b="1" dirty="0"/>
            <a:t>Add personal touches, names, stories, photos)</a:t>
          </a:r>
        </a:p>
      </dgm:t>
    </dgm:pt>
    <dgm:pt modelId="{0E1E1F05-41DA-4A32-93B8-FA91365F3769}" type="parTrans" cxnId="{8409EE8F-15F7-4F96-BC57-7302EB6FCF15}">
      <dgm:prSet/>
      <dgm:spPr/>
      <dgm:t>
        <a:bodyPr/>
        <a:lstStyle/>
        <a:p>
          <a:endParaRPr lang="en-US"/>
        </a:p>
      </dgm:t>
    </dgm:pt>
    <dgm:pt modelId="{C62052F9-E122-4FB0-A833-61D6F4A8AD97}" type="sibTrans" cxnId="{8409EE8F-15F7-4F96-BC57-7302EB6FCF15}">
      <dgm:prSet/>
      <dgm:spPr/>
      <dgm:t>
        <a:bodyPr/>
        <a:lstStyle/>
        <a:p>
          <a:endParaRPr lang="en-US"/>
        </a:p>
      </dgm:t>
    </dgm:pt>
    <dgm:pt modelId="{D2B8EAC6-7740-4F28-8E09-3302AB80284C}">
      <dgm:prSet/>
      <dgm:spPr/>
      <dgm:t>
        <a:bodyPr/>
        <a:lstStyle/>
        <a:p>
          <a:r>
            <a:rPr lang="en-US" b="1" dirty="0"/>
            <a:t>Stay true to Altrusa’s mission and voice</a:t>
          </a:r>
        </a:p>
      </dgm:t>
    </dgm:pt>
    <dgm:pt modelId="{3FA5F814-4B0D-45DF-9D59-5B11F42F2092}" type="parTrans" cxnId="{9263802F-7DFF-4883-8C89-F69776292277}">
      <dgm:prSet/>
      <dgm:spPr/>
      <dgm:t>
        <a:bodyPr/>
        <a:lstStyle/>
        <a:p>
          <a:endParaRPr lang="en-US"/>
        </a:p>
      </dgm:t>
    </dgm:pt>
    <dgm:pt modelId="{B4A48192-48FD-411F-B37A-49807F7697BF}" type="sibTrans" cxnId="{9263802F-7DFF-4883-8C89-F69776292277}">
      <dgm:prSet/>
      <dgm:spPr/>
      <dgm:t>
        <a:bodyPr/>
        <a:lstStyle/>
        <a:p>
          <a:endParaRPr lang="en-US"/>
        </a:p>
      </dgm:t>
    </dgm:pt>
    <dgm:pt modelId="{E2A28625-0EC2-4049-ADE1-F9D16228229F}" type="pres">
      <dgm:prSet presAssocID="{3CCFE312-FE5A-4C73-A0CB-40C0F9B9E621}" presName="root" presStyleCnt="0">
        <dgm:presLayoutVars>
          <dgm:dir/>
          <dgm:resizeHandles val="exact"/>
        </dgm:presLayoutVars>
      </dgm:prSet>
      <dgm:spPr/>
    </dgm:pt>
    <dgm:pt modelId="{D93C0FA6-05BC-43D8-8354-E021F1F26FC4}" type="pres">
      <dgm:prSet presAssocID="{161A1EE0-D287-4CBA-8ECD-3CA6803E0B37}" presName="compNode" presStyleCnt="0"/>
      <dgm:spPr/>
    </dgm:pt>
    <dgm:pt modelId="{46EBD03F-A347-4033-B2BC-82051FE1690A}" type="pres">
      <dgm:prSet presAssocID="{161A1EE0-D287-4CBA-8ECD-3CA6803E0B37}" presName="bgRect" presStyleLbl="bgShp" presStyleIdx="0" presStyleCnt="4"/>
      <dgm:spPr/>
    </dgm:pt>
    <dgm:pt modelId="{CBB65988-BC5F-4EA4-BEEE-A0735CD51224}" type="pres">
      <dgm:prSet presAssocID="{161A1EE0-D287-4CBA-8ECD-3CA6803E0B37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8AC95311-3528-4A9A-879C-DFFBA84F0F62}" type="pres">
      <dgm:prSet presAssocID="{161A1EE0-D287-4CBA-8ECD-3CA6803E0B37}" presName="spaceRect" presStyleCnt="0"/>
      <dgm:spPr/>
    </dgm:pt>
    <dgm:pt modelId="{5D81FC17-2DD3-4D4B-950E-AE31BBC5219A}" type="pres">
      <dgm:prSet presAssocID="{161A1EE0-D287-4CBA-8ECD-3CA6803E0B37}" presName="parTx" presStyleLbl="revTx" presStyleIdx="0" presStyleCnt="4">
        <dgm:presLayoutVars>
          <dgm:chMax val="0"/>
          <dgm:chPref val="0"/>
        </dgm:presLayoutVars>
      </dgm:prSet>
      <dgm:spPr/>
    </dgm:pt>
    <dgm:pt modelId="{0CA2D2F4-A72F-411B-B633-4B5578568010}" type="pres">
      <dgm:prSet presAssocID="{AF34AAF2-6ABE-4D1A-A89F-B7A121715C29}" presName="sibTrans" presStyleCnt="0"/>
      <dgm:spPr/>
    </dgm:pt>
    <dgm:pt modelId="{B43EF3A1-D0D2-4B91-8E08-9428567DEBBF}" type="pres">
      <dgm:prSet presAssocID="{5E31A53E-56C3-4C44-9CE7-26E1E3F1FAE4}" presName="compNode" presStyleCnt="0"/>
      <dgm:spPr/>
    </dgm:pt>
    <dgm:pt modelId="{EFEC0E61-72A1-4F90-BA77-71BD73AA0143}" type="pres">
      <dgm:prSet presAssocID="{5E31A53E-56C3-4C44-9CE7-26E1E3F1FAE4}" presName="bgRect" presStyleLbl="bgShp" presStyleIdx="1" presStyleCnt="4"/>
      <dgm:spPr/>
    </dgm:pt>
    <dgm:pt modelId="{B4FC50A2-F96D-4B2E-8D39-128A3AA2C460}" type="pres">
      <dgm:prSet presAssocID="{5E31A53E-56C3-4C44-9CE7-26E1E3F1FAE4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12CDC16-B034-4F56-831F-0B5A9DA017ED}" type="pres">
      <dgm:prSet presAssocID="{5E31A53E-56C3-4C44-9CE7-26E1E3F1FAE4}" presName="spaceRect" presStyleCnt="0"/>
      <dgm:spPr/>
    </dgm:pt>
    <dgm:pt modelId="{BA9FBD2A-FCC5-44CF-83E0-B835B70387FC}" type="pres">
      <dgm:prSet presAssocID="{5E31A53E-56C3-4C44-9CE7-26E1E3F1FAE4}" presName="parTx" presStyleLbl="revTx" presStyleIdx="1" presStyleCnt="4">
        <dgm:presLayoutVars>
          <dgm:chMax val="0"/>
          <dgm:chPref val="0"/>
        </dgm:presLayoutVars>
      </dgm:prSet>
      <dgm:spPr/>
    </dgm:pt>
    <dgm:pt modelId="{17BA02C3-D848-4360-9947-37F4803DD814}" type="pres">
      <dgm:prSet presAssocID="{CA2A9FB7-5C67-45B7-AE9E-DA6AF2B199DE}" presName="sibTrans" presStyleCnt="0"/>
      <dgm:spPr/>
    </dgm:pt>
    <dgm:pt modelId="{FDECE53E-017D-4EAC-809B-78C60EABB755}" type="pres">
      <dgm:prSet presAssocID="{598B1CBC-1F08-4CEC-8280-8FAB1D859B4B}" presName="compNode" presStyleCnt="0"/>
      <dgm:spPr/>
    </dgm:pt>
    <dgm:pt modelId="{D17AC746-ACF9-41BB-9655-45DD0DAB3C46}" type="pres">
      <dgm:prSet presAssocID="{598B1CBC-1F08-4CEC-8280-8FAB1D859B4B}" presName="bgRect" presStyleLbl="bgShp" presStyleIdx="2" presStyleCnt="4"/>
      <dgm:spPr/>
    </dgm:pt>
    <dgm:pt modelId="{22BDED17-C9D6-4B6B-B5BC-669827A373AB}" type="pres">
      <dgm:prSet presAssocID="{598B1CBC-1F08-4CEC-8280-8FAB1D859B4B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B2CDF3B-E33F-4615-9FB1-659765231693}" type="pres">
      <dgm:prSet presAssocID="{598B1CBC-1F08-4CEC-8280-8FAB1D859B4B}" presName="spaceRect" presStyleCnt="0"/>
      <dgm:spPr/>
    </dgm:pt>
    <dgm:pt modelId="{94B25CD0-2B28-402D-B9D7-D95853649E0A}" type="pres">
      <dgm:prSet presAssocID="{598B1CBC-1F08-4CEC-8280-8FAB1D859B4B}" presName="parTx" presStyleLbl="revTx" presStyleIdx="2" presStyleCnt="4">
        <dgm:presLayoutVars>
          <dgm:chMax val="0"/>
          <dgm:chPref val="0"/>
        </dgm:presLayoutVars>
      </dgm:prSet>
      <dgm:spPr/>
    </dgm:pt>
    <dgm:pt modelId="{AF9ED8E6-824B-478F-9960-DD96301B7ADC}" type="pres">
      <dgm:prSet presAssocID="{C62052F9-E122-4FB0-A833-61D6F4A8AD97}" presName="sibTrans" presStyleCnt="0"/>
      <dgm:spPr/>
    </dgm:pt>
    <dgm:pt modelId="{3E0F6BCA-41C0-485D-9D97-01C1736DD121}" type="pres">
      <dgm:prSet presAssocID="{D2B8EAC6-7740-4F28-8E09-3302AB80284C}" presName="compNode" presStyleCnt="0"/>
      <dgm:spPr/>
    </dgm:pt>
    <dgm:pt modelId="{9976890C-2944-40E2-9B45-A1E2386BCA0C}" type="pres">
      <dgm:prSet presAssocID="{D2B8EAC6-7740-4F28-8E09-3302AB80284C}" presName="bgRect" presStyleLbl="bgShp" presStyleIdx="3" presStyleCnt="4"/>
      <dgm:spPr/>
    </dgm:pt>
    <dgm:pt modelId="{C94F7EC8-B855-4495-A05C-F5973EE9A582}" type="pres">
      <dgm:prSet presAssocID="{D2B8EAC6-7740-4F28-8E09-3302AB80284C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1D59BFCA-2141-4604-8CEB-FDBC7D93764F}" type="pres">
      <dgm:prSet presAssocID="{D2B8EAC6-7740-4F28-8E09-3302AB80284C}" presName="spaceRect" presStyleCnt="0"/>
      <dgm:spPr/>
    </dgm:pt>
    <dgm:pt modelId="{CC295FD1-69E5-43D8-97C7-149EEB3B5F91}" type="pres">
      <dgm:prSet presAssocID="{D2B8EAC6-7740-4F28-8E09-3302AB80284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18F0408-1A0E-4271-84DD-1C5AFB116302}" type="presOf" srcId="{3CCFE312-FE5A-4C73-A0CB-40C0F9B9E621}" destId="{E2A28625-0EC2-4049-ADE1-F9D16228229F}" srcOrd="0" destOrd="0" presId="urn:microsoft.com/office/officeart/2018/2/layout/IconVerticalSolidList"/>
    <dgm:cxn modelId="{8B90F619-1197-41A3-8873-4A1A6DC8EC8A}" srcId="{3CCFE312-FE5A-4C73-A0CB-40C0F9B9E621}" destId="{161A1EE0-D287-4CBA-8ECD-3CA6803E0B37}" srcOrd="0" destOrd="0" parTransId="{042D0D9C-7FA6-425C-9FD4-69BA690FEC87}" sibTransId="{AF34AAF2-6ABE-4D1A-A89F-B7A121715C29}"/>
    <dgm:cxn modelId="{0E386F27-517E-44B1-A87E-28CDA655C977}" type="presOf" srcId="{161A1EE0-D287-4CBA-8ECD-3CA6803E0B37}" destId="{5D81FC17-2DD3-4D4B-950E-AE31BBC5219A}" srcOrd="0" destOrd="0" presId="urn:microsoft.com/office/officeart/2018/2/layout/IconVerticalSolidList"/>
    <dgm:cxn modelId="{9263802F-7DFF-4883-8C89-F69776292277}" srcId="{3CCFE312-FE5A-4C73-A0CB-40C0F9B9E621}" destId="{D2B8EAC6-7740-4F28-8E09-3302AB80284C}" srcOrd="3" destOrd="0" parTransId="{3FA5F814-4B0D-45DF-9D59-5B11F42F2092}" sibTransId="{B4A48192-48FD-411F-B37A-49807F7697BF}"/>
    <dgm:cxn modelId="{58834365-8A60-424A-988E-81FD37424993}" srcId="{3CCFE312-FE5A-4C73-A0CB-40C0F9B9E621}" destId="{5E31A53E-56C3-4C44-9CE7-26E1E3F1FAE4}" srcOrd="1" destOrd="0" parTransId="{FAE73D1C-5F5D-4EF8-9DCF-221C725CD69E}" sibTransId="{CA2A9FB7-5C67-45B7-AE9E-DA6AF2B199DE}"/>
    <dgm:cxn modelId="{F4A49757-7B22-406D-BBB4-0E9031E538A4}" type="presOf" srcId="{598B1CBC-1F08-4CEC-8280-8FAB1D859B4B}" destId="{94B25CD0-2B28-402D-B9D7-D95853649E0A}" srcOrd="0" destOrd="0" presId="urn:microsoft.com/office/officeart/2018/2/layout/IconVerticalSolidList"/>
    <dgm:cxn modelId="{8409EE8F-15F7-4F96-BC57-7302EB6FCF15}" srcId="{3CCFE312-FE5A-4C73-A0CB-40C0F9B9E621}" destId="{598B1CBC-1F08-4CEC-8280-8FAB1D859B4B}" srcOrd="2" destOrd="0" parTransId="{0E1E1F05-41DA-4A32-93B8-FA91365F3769}" sibTransId="{C62052F9-E122-4FB0-A833-61D6F4A8AD97}"/>
    <dgm:cxn modelId="{534777C3-1C03-43B3-A674-0E2CC967FB43}" type="presOf" srcId="{5E31A53E-56C3-4C44-9CE7-26E1E3F1FAE4}" destId="{BA9FBD2A-FCC5-44CF-83E0-B835B70387FC}" srcOrd="0" destOrd="0" presId="urn:microsoft.com/office/officeart/2018/2/layout/IconVerticalSolidList"/>
    <dgm:cxn modelId="{40A4A0D5-ED69-4211-8DF3-C96F8FA04322}" type="presOf" srcId="{D2B8EAC6-7740-4F28-8E09-3302AB80284C}" destId="{CC295FD1-69E5-43D8-97C7-149EEB3B5F91}" srcOrd="0" destOrd="0" presId="urn:microsoft.com/office/officeart/2018/2/layout/IconVerticalSolidList"/>
    <dgm:cxn modelId="{9667773D-0497-4265-A3B4-5D3C17555AEC}" type="presParOf" srcId="{E2A28625-0EC2-4049-ADE1-F9D16228229F}" destId="{D93C0FA6-05BC-43D8-8354-E021F1F26FC4}" srcOrd="0" destOrd="0" presId="urn:microsoft.com/office/officeart/2018/2/layout/IconVerticalSolidList"/>
    <dgm:cxn modelId="{DFC90283-CEE6-4812-B1E7-CA34102FDF7E}" type="presParOf" srcId="{D93C0FA6-05BC-43D8-8354-E021F1F26FC4}" destId="{46EBD03F-A347-4033-B2BC-82051FE1690A}" srcOrd="0" destOrd="0" presId="urn:microsoft.com/office/officeart/2018/2/layout/IconVerticalSolidList"/>
    <dgm:cxn modelId="{D78B97F6-5D2A-4ACC-8C74-4647EF2077AE}" type="presParOf" srcId="{D93C0FA6-05BC-43D8-8354-E021F1F26FC4}" destId="{CBB65988-BC5F-4EA4-BEEE-A0735CD51224}" srcOrd="1" destOrd="0" presId="urn:microsoft.com/office/officeart/2018/2/layout/IconVerticalSolidList"/>
    <dgm:cxn modelId="{86B8BF44-02CC-46B2-A078-33231575FABB}" type="presParOf" srcId="{D93C0FA6-05BC-43D8-8354-E021F1F26FC4}" destId="{8AC95311-3528-4A9A-879C-DFFBA84F0F62}" srcOrd="2" destOrd="0" presId="urn:microsoft.com/office/officeart/2018/2/layout/IconVerticalSolidList"/>
    <dgm:cxn modelId="{797EC04A-3A50-44E8-BA82-13304944D291}" type="presParOf" srcId="{D93C0FA6-05BC-43D8-8354-E021F1F26FC4}" destId="{5D81FC17-2DD3-4D4B-950E-AE31BBC5219A}" srcOrd="3" destOrd="0" presId="urn:microsoft.com/office/officeart/2018/2/layout/IconVerticalSolidList"/>
    <dgm:cxn modelId="{0ECA15EC-202C-4E82-85C0-D5DBBB0B8B68}" type="presParOf" srcId="{E2A28625-0EC2-4049-ADE1-F9D16228229F}" destId="{0CA2D2F4-A72F-411B-B633-4B5578568010}" srcOrd="1" destOrd="0" presId="urn:microsoft.com/office/officeart/2018/2/layout/IconVerticalSolidList"/>
    <dgm:cxn modelId="{39D107AC-069A-4914-B74E-6B75C8D47F14}" type="presParOf" srcId="{E2A28625-0EC2-4049-ADE1-F9D16228229F}" destId="{B43EF3A1-D0D2-4B91-8E08-9428567DEBBF}" srcOrd="2" destOrd="0" presId="urn:microsoft.com/office/officeart/2018/2/layout/IconVerticalSolidList"/>
    <dgm:cxn modelId="{E79EF3C0-A15A-4301-903F-69E3F5F294D4}" type="presParOf" srcId="{B43EF3A1-D0D2-4B91-8E08-9428567DEBBF}" destId="{EFEC0E61-72A1-4F90-BA77-71BD73AA0143}" srcOrd="0" destOrd="0" presId="urn:microsoft.com/office/officeart/2018/2/layout/IconVerticalSolidList"/>
    <dgm:cxn modelId="{DD8ABB5C-AB96-4210-AA94-2ADE71CCA15E}" type="presParOf" srcId="{B43EF3A1-D0D2-4B91-8E08-9428567DEBBF}" destId="{B4FC50A2-F96D-4B2E-8D39-128A3AA2C460}" srcOrd="1" destOrd="0" presId="urn:microsoft.com/office/officeart/2018/2/layout/IconVerticalSolidList"/>
    <dgm:cxn modelId="{5EC5353D-C7ED-4E23-8E09-BCB83B888D06}" type="presParOf" srcId="{B43EF3A1-D0D2-4B91-8E08-9428567DEBBF}" destId="{812CDC16-B034-4F56-831F-0B5A9DA017ED}" srcOrd="2" destOrd="0" presId="urn:microsoft.com/office/officeart/2018/2/layout/IconVerticalSolidList"/>
    <dgm:cxn modelId="{CCB4E77C-F504-4618-8A3B-7CFCE644B764}" type="presParOf" srcId="{B43EF3A1-D0D2-4B91-8E08-9428567DEBBF}" destId="{BA9FBD2A-FCC5-44CF-83E0-B835B70387FC}" srcOrd="3" destOrd="0" presId="urn:microsoft.com/office/officeart/2018/2/layout/IconVerticalSolidList"/>
    <dgm:cxn modelId="{EEEACEC2-1FAD-4C3C-948F-76C890C33BD2}" type="presParOf" srcId="{E2A28625-0EC2-4049-ADE1-F9D16228229F}" destId="{17BA02C3-D848-4360-9947-37F4803DD814}" srcOrd="3" destOrd="0" presId="urn:microsoft.com/office/officeart/2018/2/layout/IconVerticalSolidList"/>
    <dgm:cxn modelId="{29AB1E1F-EB60-4509-8CD4-32554AB7D129}" type="presParOf" srcId="{E2A28625-0EC2-4049-ADE1-F9D16228229F}" destId="{FDECE53E-017D-4EAC-809B-78C60EABB755}" srcOrd="4" destOrd="0" presId="urn:microsoft.com/office/officeart/2018/2/layout/IconVerticalSolidList"/>
    <dgm:cxn modelId="{6F3AD5D2-9CCC-438E-9CE0-347AE0C81819}" type="presParOf" srcId="{FDECE53E-017D-4EAC-809B-78C60EABB755}" destId="{D17AC746-ACF9-41BB-9655-45DD0DAB3C46}" srcOrd="0" destOrd="0" presId="urn:microsoft.com/office/officeart/2018/2/layout/IconVerticalSolidList"/>
    <dgm:cxn modelId="{F44D1F07-A0BA-41DD-BA46-F8F0CB1C9B89}" type="presParOf" srcId="{FDECE53E-017D-4EAC-809B-78C60EABB755}" destId="{22BDED17-C9D6-4B6B-B5BC-669827A373AB}" srcOrd="1" destOrd="0" presId="urn:microsoft.com/office/officeart/2018/2/layout/IconVerticalSolidList"/>
    <dgm:cxn modelId="{AC49D67F-4D2D-4456-813A-1052EDA737AF}" type="presParOf" srcId="{FDECE53E-017D-4EAC-809B-78C60EABB755}" destId="{6B2CDF3B-E33F-4615-9FB1-659765231693}" srcOrd="2" destOrd="0" presId="urn:microsoft.com/office/officeart/2018/2/layout/IconVerticalSolidList"/>
    <dgm:cxn modelId="{7FA0EF34-04B3-42DF-BAB0-D84781792541}" type="presParOf" srcId="{FDECE53E-017D-4EAC-809B-78C60EABB755}" destId="{94B25CD0-2B28-402D-B9D7-D95853649E0A}" srcOrd="3" destOrd="0" presId="urn:microsoft.com/office/officeart/2018/2/layout/IconVerticalSolidList"/>
    <dgm:cxn modelId="{63ECA983-5A56-475C-8D02-B7FF616B9C98}" type="presParOf" srcId="{E2A28625-0EC2-4049-ADE1-F9D16228229F}" destId="{AF9ED8E6-824B-478F-9960-DD96301B7ADC}" srcOrd="5" destOrd="0" presId="urn:microsoft.com/office/officeart/2018/2/layout/IconVerticalSolidList"/>
    <dgm:cxn modelId="{83CA11F5-121B-436D-BB2F-21FC04FB573C}" type="presParOf" srcId="{E2A28625-0EC2-4049-ADE1-F9D16228229F}" destId="{3E0F6BCA-41C0-485D-9D97-01C1736DD121}" srcOrd="6" destOrd="0" presId="urn:microsoft.com/office/officeart/2018/2/layout/IconVerticalSolidList"/>
    <dgm:cxn modelId="{010F1917-5470-46BB-A942-EDC8FE442EE9}" type="presParOf" srcId="{3E0F6BCA-41C0-485D-9D97-01C1736DD121}" destId="{9976890C-2944-40E2-9B45-A1E2386BCA0C}" srcOrd="0" destOrd="0" presId="urn:microsoft.com/office/officeart/2018/2/layout/IconVerticalSolidList"/>
    <dgm:cxn modelId="{DCE371DD-B0C1-4471-8668-EAB8D8AB6B9F}" type="presParOf" srcId="{3E0F6BCA-41C0-485D-9D97-01C1736DD121}" destId="{C94F7EC8-B855-4495-A05C-F5973EE9A582}" srcOrd="1" destOrd="0" presId="urn:microsoft.com/office/officeart/2018/2/layout/IconVerticalSolidList"/>
    <dgm:cxn modelId="{C4BB950C-4017-4E01-8EB7-F8C7B8BDE3FE}" type="presParOf" srcId="{3E0F6BCA-41C0-485D-9D97-01C1736DD121}" destId="{1D59BFCA-2141-4604-8CEB-FDBC7D93764F}" srcOrd="2" destOrd="0" presId="urn:microsoft.com/office/officeart/2018/2/layout/IconVerticalSolidList"/>
    <dgm:cxn modelId="{383240B5-F385-4618-B30F-4E6F684F75B9}" type="presParOf" srcId="{3E0F6BCA-41C0-485D-9D97-01C1736DD121}" destId="{CC295FD1-69E5-43D8-97C7-149EEB3B5F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BC9C94-1AB6-4752-82C2-2AB2E2A2915F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3CEB963-6B8E-4F02-928B-577606D9478D}">
      <dgm:prSet/>
      <dgm:spPr/>
      <dgm:t>
        <a:bodyPr/>
        <a:lstStyle/>
        <a:p>
          <a:r>
            <a:rPr lang="en-US"/>
            <a:t>Start</a:t>
          </a:r>
        </a:p>
      </dgm:t>
    </dgm:pt>
    <dgm:pt modelId="{553006C0-AE12-4C67-8241-E6C24A0990CB}" type="parTrans" cxnId="{C138FB33-D3E0-447A-91C9-8CC743D63B24}">
      <dgm:prSet/>
      <dgm:spPr/>
      <dgm:t>
        <a:bodyPr/>
        <a:lstStyle/>
        <a:p>
          <a:endParaRPr lang="en-US"/>
        </a:p>
      </dgm:t>
    </dgm:pt>
    <dgm:pt modelId="{BD8440A0-D64A-4987-AF80-672C987F15DB}" type="sibTrans" cxnId="{C138FB33-D3E0-447A-91C9-8CC743D63B24}">
      <dgm:prSet/>
      <dgm:spPr/>
      <dgm:t>
        <a:bodyPr/>
        <a:lstStyle/>
        <a:p>
          <a:endParaRPr lang="en-US"/>
        </a:p>
      </dgm:t>
    </dgm:pt>
    <dgm:pt modelId="{3D1A988B-B3C5-40C0-A250-37F348047961}">
      <dgm:prSet/>
      <dgm:spPr/>
      <dgm:t>
        <a:bodyPr/>
        <a:lstStyle/>
        <a:p>
          <a:r>
            <a:rPr lang="en-US"/>
            <a:t>Start small: try one post or newsletter section</a:t>
          </a:r>
        </a:p>
      </dgm:t>
    </dgm:pt>
    <dgm:pt modelId="{E5A6713C-9025-47EF-B90F-761F8063CD72}" type="parTrans" cxnId="{B7D8DD23-CC92-443F-8D4F-44B31F91B5C7}">
      <dgm:prSet/>
      <dgm:spPr/>
      <dgm:t>
        <a:bodyPr/>
        <a:lstStyle/>
        <a:p>
          <a:endParaRPr lang="en-US"/>
        </a:p>
      </dgm:t>
    </dgm:pt>
    <dgm:pt modelId="{105C5B83-AABE-4ACD-912B-C833BB4E9A4E}" type="sibTrans" cxnId="{B7D8DD23-CC92-443F-8D4F-44B31F91B5C7}">
      <dgm:prSet/>
      <dgm:spPr/>
      <dgm:t>
        <a:bodyPr/>
        <a:lstStyle/>
        <a:p>
          <a:endParaRPr lang="en-US"/>
        </a:p>
      </dgm:t>
    </dgm:pt>
    <dgm:pt modelId="{5F87223A-043B-4E0E-A0A1-975BEF19D2E6}">
      <dgm:prSet/>
      <dgm:spPr/>
      <dgm:t>
        <a:bodyPr/>
        <a:lstStyle/>
        <a:p>
          <a:r>
            <a:rPr lang="en-US"/>
            <a:t>Save</a:t>
          </a:r>
        </a:p>
      </dgm:t>
    </dgm:pt>
    <dgm:pt modelId="{FF6A7879-0A08-4094-AD17-912A44EC0972}" type="parTrans" cxnId="{4B4636CE-F095-4B78-824C-EF577CACFA9D}">
      <dgm:prSet/>
      <dgm:spPr/>
      <dgm:t>
        <a:bodyPr/>
        <a:lstStyle/>
        <a:p>
          <a:endParaRPr lang="en-US"/>
        </a:p>
      </dgm:t>
    </dgm:pt>
    <dgm:pt modelId="{1165755A-B0AD-44A6-AD1B-D33E560841E8}" type="sibTrans" cxnId="{4B4636CE-F095-4B78-824C-EF577CACFA9D}">
      <dgm:prSet/>
      <dgm:spPr/>
      <dgm:t>
        <a:bodyPr/>
        <a:lstStyle/>
        <a:p>
          <a:endParaRPr lang="en-US"/>
        </a:p>
      </dgm:t>
    </dgm:pt>
    <dgm:pt modelId="{7EF2741B-A05B-4586-877D-A4C2096DD3F5}">
      <dgm:prSet/>
      <dgm:spPr/>
      <dgm:t>
        <a:bodyPr/>
        <a:lstStyle/>
        <a:p>
          <a:r>
            <a:rPr lang="en-US"/>
            <a:t>Save prompts that work well</a:t>
          </a:r>
        </a:p>
      </dgm:t>
    </dgm:pt>
    <dgm:pt modelId="{1F6D3587-079F-4704-8DF5-410FCE9995F9}" type="parTrans" cxnId="{F8600298-E09D-4F76-A213-A19A67754255}">
      <dgm:prSet/>
      <dgm:spPr/>
      <dgm:t>
        <a:bodyPr/>
        <a:lstStyle/>
        <a:p>
          <a:endParaRPr lang="en-US"/>
        </a:p>
      </dgm:t>
    </dgm:pt>
    <dgm:pt modelId="{15517675-BBF9-4598-8823-12B9DDFBDB68}" type="sibTrans" cxnId="{F8600298-E09D-4F76-A213-A19A67754255}">
      <dgm:prSet/>
      <dgm:spPr/>
      <dgm:t>
        <a:bodyPr/>
        <a:lstStyle/>
        <a:p>
          <a:endParaRPr lang="en-US"/>
        </a:p>
      </dgm:t>
    </dgm:pt>
    <dgm:pt modelId="{6BE0F5C9-8BC2-4178-B0CC-EE0F006D21C6}">
      <dgm:prSet/>
      <dgm:spPr/>
      <dgm:t>
        <a:bodyPr/>
        <a:lstStyle/>
        <a:p>
          <a:r>
            <a:rPr lang="en-US"/>
            <a:t>Share</a:t>
          </a:r>
        </a:p>
      </dgm:t>
    </dgm:pt>
    <dgm:pt modelId="{6C5E74F8-997F-494C-ADC6-F9624E3AEA70}" type="parTrans" cxnId="{871E90BE-EB1A-42D3-9528-29183207B1C6}">
      <dgm:prSet/>
      <dgm:spPr/>
      <dgm:t>
        <a:bodyPr/>
        <a:lstStyle/>
        <a:p>
          <a:endParaRPr lang="en-US"/>
        </a:p>
      </dgm:t>
    </dgm:pt>
    <dgm:pt modelId="{3DAA25A3-675A-4F96-A1D9-C0D8A310D15A}" type="sibTrans" cxnId="{871E90BE-EB1A-42D3-9528-29183207B1C6}">
      <dgm:prSet/>
      <dgm:spPr/>
      <dgm:t>
        <a:bodyPr/>
        <a:lstStyle/>
        <a:p>
          <a:endParaRPr lang="en-US"/>
        </a:p>
      </dgm:t>
    </dgm:pt>
    <dgm:pt modelId="{3B47DCB7-F3AD-46AE-AD1C-C585E1C9DCDD}">
      <dgm:prSet/>
      <dgm:spPr/>
      <dgm:t>
        <a:bodyPr/>
        <a:lstStyle/>
        <a:p>
          <a:r>
            <a:rPr lang="en-US"/>
            <a:t>Share successes with your club</a:t>
          </a:r>
        </a:p>
      </dgm:t>
    </dgm:pt>
    <dgm:pt modelId="{FE01DD9D-BF74-403C-BA2E-EBC94557B2B1}" type="parTrans" cxnId="{008724A8-A70D-46FA-A898-E56C6DFC60F6}">
      <dgm:prSet/>
      <dgm:spPr/>
      <dgm:t>
        <a:bodyPr/>
        <a:lstStyle/>
        <a:p>
          <a:endParaRPr lang="en-US"/>
        </a:p>
      </dgm:t>
    </dgm:pt>
    <dgm:pt modelId="{CFCBFB7B-E86B-482D-A7FF-F6D32C8B2A5D}" type="sibTrans" cxnId="{008724A8-A70D-46FA-A898-E56C6DFC60F6}">
      <dgm:prSet/>
      <dgm:spPr/>
      <dgm:t>
        <a:bodyPr/>
        <a:lstStyle/>
        <a:p>
          <a:endParaRPr lang="en-US"/>
        </a:p>
      </dgm:t>
    </dgm:pt>
    <dgm:pt modelId="{0A3ACA4C-F7AE-49F3-8D4E-A38286A4A0A2}">
      <dgm:prSet/>
      <dgm:spPr/>
      <dgm:t>
        <a:bodyPr/>
        <a:lstStyle/>
        <a:p>
          <a:r>
            <a:rPr lang="en-US"/>
            <a:t>Build</a:t>
          </a:r>
        </a:p>
      </dgm:t>
    </dgm:pt>
    <dgm:pt modelId="{CEAFA861-4811-496D-B4C3-0755CB5FB56B}" type="parTrans" cxnId="{CB0517A5-621B-4AFB-B379-0D3638101979}">
      <dgm:prSet/>
      <dgm:spPr/>
      <dgm:t>
        <a:bodyPr/>
        <a:lstStyle/>
        <a:p>
          <a:endParaRPr lang="en-US"/>
        </a:p>
      </dgm:t>
    </dgm:pt>
    <dgm:pt modelId="{C86BA2D8-D19B-4C63-9210-088548B6CF35}" type="sibTrans" cxnId="{CB0517A5-621B-4AFB-B379-0D3638101979}">
      <dgm:prSet/>
      <dgm:spPr/>
      <dgm:t>
        <a:bodyPr/>
        <a:lstStyle/>
        <a:p>
          <a:endParaRPr lang="en-US"/>
        </a:p>
      </dgm:t>
    </dgm:pt>
    <dgm:pt modelId="{D0D88533-40AF-4F3D-ACA2-B71A87CC1070}">
      <dgm:prSet/>
      <dgm:spPr/>
      <dgm:t>
        <a:bodyPr/>
        <a:lstStyle/>
        <a:p>
          <a:r>
            <a:rPr lang="en-US"/>
            <a:t>Build a simple AI TOOLKIT for members</a:t>
          </a:r>
        </a:p>
      </dgm:t>
    </dgm:pt>
    <dgm:pt modelId="{C9B3B97A-2334-430D-94DB-7FEE7E51D8A9}" type="parTrans" cxnId="{386BEF77-42EC-4153-A58C-91842019ED10}">
      <dgm:prSet/>
      <dgm:spPr/>
      <dgm:t>
        <a:bodyPr/>
        <a:lstStyle/>
        <a:p>
          <a:endParaRPr lang="en-US"/>
        </a:p>
      </dgm:t>
    </dgm:pt>
    <dgm:pt modelId="{7D26D48E-4BF1-45AC-B9BD-F00C66CBEFFC}" type="sibTrans" cxnId="{386BEF77-42EC-4153-A58C-91842019ED10}">
      <dgm:prSet/>
      <dgm:spPr/>
      <dgm:t>
        <a:bodyPr/>
        <a:lstStyle/>
        <a:p>
          <a:endParaRPr lang="en-US"/>
        </a:p>
      </dgm:t>
    </dgm:pt>
    <dgm:pt modelId="{884EBBAE-B355-49A4-AF20-834620C2EFAF}" type="pres">
      <dgm:prSet presAssocID="{6ABC9C94-1AB6-4752-82C2-2AB2E2A2915F}" presName="Name0" presStyleCnt="0">
        <dgm:presLayoutVars>
          <dgm:dir/>
          <dgm:animLvl val="lvl"/>
          <dgm:resizeHandles val="exact"/>
        </dgm:presLayoutVars>
      </dgm:prSet>
      <dgm:spPr/>
    </dgm:pt>
    <dgm:pt modelId="{69BB5C9D-E83D-48C0-9A15-376E3A36CF6B}" type="pres">
      <dgm:prSet presAssocID="{0A3ACA4C-F7AE-49F3-8D4E-A38286A4A0A2}" presName="boxAndChildren" presStyleCnt="0"/>
      <dgm:spPr/>
    </dgm:pt>
    <dgm:pt modelId="{3ED5603B-7F5B-48E5-B861-B0BD25252560}" type="pres">
      <dgm:prSet presAssocID="{0A3ACA4C-F7AE-49F3-8D4E-A38286A4A0A2}" presName="parentTextBox" presStyleLbl="alignNode1" presStyleIdx="0" presStyleCnt="4"/>
      <dgm:spPr/>
    </dgm:pt>
    <dgm:pt modelId="{98197B65-1A72-4323-8F1A-1111D1809746}" type="pres">
      <dgm:prSet presAssocID="{0A3ACA4C-F7AE-49F3-8D4E-A38286A4A0A2}" presName="descendantBox" presStyleLbl="bgAccFollowNode1" presStyleIdx="0" presStyleCnt="4"/>
      <dgm:spPr/>
    </dgm:pt>
    <dgm:pt modelId="{CA198A53-664B-45AB-B57F-FD719704BD38}" type="pres">
      <dgm:prSet presAssocID="{3DAA25A3-675A-4F96-A1D9-C0D8A310D15A}" presName="sp" presStyleCnt="0"/>
      <dgm:spPr/>
    </dgm:pt>
    <dgm:pt modelId="{C7FBD4EC-AD11-479C-9C85-6C48421D7BFE}" type="pres">
      <dgm:prSet presAssocID="{6BE0F5C9-8BC2-4178-B0CC-EE0F006D21C6}" presName="arrowAndChildren" presStyleCnt="0"/>
      <dgm:spPr/>
    </dgm:pt>
    <dgm:pt modelId="{C8970A79-2482-46E5-87FB-9339FBC3B816}" type="pres">
      <dgm:prSet presAssocID="{6BE0F5C9-8BC2-4178-B0CC-EE0F006D21C6}" presName="parentTextArrow" presStyleLbl="node1" presStyleIdx="0" presStyleCnt="0"/>
      <dgm:spPr/>
    </dgm:pt>
    <dgm:pt modelId="{C6A27012-FB3C-42C2-90B6-F473603F5186}" type="pres">
      <dgm:prSet presAssocID="{6BE0F5C9-8BC2-4178-B0CC-EE0F006D21C6}" presName="arrow" presStyleLbl="alignNode1" presStyleIdx="1" presStyleCnt="4"/>
      <dgm:spPr/>
    </dgm:pt>
    <dgm:pt modelId="{209F124F-2B87-4536-80EF-F0F507DEEDE0}" type="pres">
      <dgm:prSet presAssocID="{6BE0F5C9-8BC2-4178-B0CC-EE0F006D21C6}" presName="descendantArrow" presStyleLbl="bgAccFollowNode1" presStyleIdx="1" presStyleCnt="4"/>
      <dgm:spPr/>
    </dgm:pt>
    <dgm:pt modelId="{62F4C0FF-D787-4327-A2DC-C5ECE564F743}" type="pres">
      <dgm:prSet presAssocID="{1165755A-B0AD-44A6-AD1B-D33E560841E8}" presName="sp" presStyleCnt="0"/>
      <dgm:spPr/>
    </dgm:pt>
    <dgm:pt modelId="{A93F46C5-1B52-4B1A-B998-AE55C336A104}" type="pres">
      <dgm:prSet presAssocID="{5F87223A-043B-4E0E-A0A1-975BEF19D2E6}" presName="arrowAndChildren" presStyleCnt="0"/>
      <dgm:spPr/>
    </dgm:pt>
    <dgm:pt modelId="{A8B530EB-4989-4E4B-A1B4-C8F7B09F0377}" type="pres">
      <dgm:prSet presAssocID="{5F87223A-043B-4E0E-A0A1-975BEF19D2E6}" presName="parentTextArrow" presStyleLbl="node1" presStyleIdx="0" presStyleCnt="0"/>
      <dgm:spPr/>
    </dgm:pt>
    <dgm:pt modelId="{87CB7CCE-BBBF-45DD-B952-5A55C3D8A79E}" type="pres">
      <dgm:prSet presAssocID="{5F87223A-043B-4E0E-A0A1-975BEF19D2E6}" presName="arrow" presStyleLbl="alignNode1" presStyleIdx="2" presStyleCnt="4"/>
      <dgm:spPr/>
    </dgm:pt>
    <dgm:pt modelId="{D3A863A4-38C5-46C4-9255-86D47834BF26}" type="pres">
      <dgm:prSet presAssocID="{5F87223A-043B-4E0E-A0A1-975BEF19D2E6}" presName="descendantArrow" presStyleLbl="bgAccFollowNode1" presStyleIdx="2" presStyleCnt="4"/>
      <dgm:spPr/>
    </dgm:pt>
    <dgm:pt modelId="{2C82F243-5043-419B-B20A-83B183D732AA}" type="pres">
      <dgm:prSet presAssocID="{BD8440A0-D64A-4987-AF80-672C987F15DB}" presName="sp" presStyleCnt="0"/>
      <dgm:spPr/>
    </dgm:pt>
    <dgm:pt modelId="{68686B73-CE47-498B-A390-CDC43667EA72}" type="pres">
      <dgm:prSet presAssocID="{F3CEB963-6B8E-4F02-928B-577606D9478D}" presName="arrowAndChildren" presStyleCnt="0"/>
      <dgm:spPr/>
    </dgm:pt>
    <dgm:pt modelId="{36599E98-1B64-4C30-A618-E19C1CA00AA1}" type="pres">
      <dgm:prSet presAssocID="{F3CEB963-6B8E-4F02-928B-577606D9478D}" presName="parentTextArrow" presStyleLbl="node1" presStyleIdx="0" presStyleCnt="0"/>
      <dgm:spPr/>
    </dgm:pt>
    <dgm:pt modelId="{0D6E6F5A-4670-432F-9E56-8386DD3F54FE}" type="pres">
      <dgm:prSet presAssocID="{F3CEB963-6B8E-4F02-928B-577606D9478D}" presName="arrow" presStyleLbl="alignNode1" presStyleIdx="3" presStyleCnt="4"/>
      <dgm:spPr/>
    </dgm:pt>
    <dgm:pt modelId="{FF96861A-F969-479C-8DD6-85CF39469C47}" type="pres">
      <dgm:prSet presAssocID="{F3CEB963-6B8E-4F02-928B-577606D9478D}" presName="descendantArrow" presStyleLbl="bgAccFollowNode1" presStyleIdx="3" presStyleCnt="4"/>
      <dgm:spPr/>
    </dgm:pt>
  </dgm:ptLst>
  <dgm:cxnLst>
    <dgm:cxn modelId="{27EC2C03-4DA1-4562-A128-8D8B8A6EC7AF}" type="presOf" srcId="{6BE0F5C9-8BC2-4178-B0CC-EE0F006D21C6}" destId="{C8970A79-2482-46E5-87FB-9339FBC3B816}" srcOrd="0" destOrd="0" presId="urn:microsoft.com/office/officeart/2016/7/layout/VerticalDownArrowProcess"/>
    <dgm:cxn modelId="{F3DE840A-B027-494F-845B-B95390D39183}" type="presOf" srcId="{F3CEB963-6B8E-4F02-928B-577606D9478D}" destId="{36599E98-1B64-4C30-A618-E19C1CA00AA1}" srcOrd="0" destOrd="0" presId="urn:microsoft.com/office/officeart/2016/7/layout/VerticalDownArrowProcess"/>
    <dgm:cxn modelId="{B7D8DD23-CC92-443F-8D4F-44B31F91B5C7}" srcId="{F3CEB963-6B8E-4F02-928B-577606D9478D}" destId="{3D1A988B-B3C5-40C0-A250-37F348047961}" srcOrd="0" destOrd="0" parTransId="{E5A6713C-9025-47EF-B90F-761F8063CD72}" sibTransId="{105C5B83-AABE-4ACD-912B-C833BB4E9A4E}"/>
    <dgm:cxn modelId="{1C591B24-2957-4A45-9C36-D746C880EA98}" type="presOf" srcId="{7EF2741B-A05B-4586-877D-A4C2096DD3F5}" destId="{D3A863A4-38C5-46C4-9255-86D47834BF26}" srcOrd="0" destOrd="0" presId="urn:microsoft.com/office/officeart/2016/7/layout/VerticalDownArrowProcess"/>
    <dgm:cxn modelId="{C138FB33-D3E0-447A-91C9-8CC743D63B24}" srcId="{6ABC9C94-1AB6-4752-82C2-2AB2E2A2915F}" destId="{F3CEB963-6B8E-4F02-928B-577606D9478D}" srcOrd="0" destOrd="0" parTransId="{553006C0-AE12-4C67-8241-E6C24A0990CB}" sibTransId="{BD8440A0-D64A-4987-AF80-672C987F15DB}"/>
    <dgm:cxn modelId="{0A1F9F36-9EC1-4659-9DE4-D759D43D89E6}" type="presOf" srcId="{3B47DCB7-F3AD-46AE-AD1C-C585E1C9DCDD}" destId="{209F124F-2B87-4536-80EF-F0F507DEEDE0}" srcOrd="0" destOrd="0" presId="urn:microsoft.com/office/officeart/2016/7/layout/VerticalDownArrowProcess"/>
    <dgm:cxn modelId="{5987333E-C0CA-4AED-97E4-A7145C821B1A}" type="presOf" srcId="{3D1A988B-B3C5-40C0-A250-37F348047961}" destId="{FF96861A-F969-479C-8DD6-85CF39469C47}" srcOrd="0" destOrd="0" presId="urn:microsoft.com/office/officeart/2016/7/layout/VerticalDownArrowProcess"/>
    <dgm:cxn modelId="{58766461-F8CD-4D3C-A7D0-6CBD8CA2C3E2}" type="presOf" srcId="{5F87223A-043B-4E0E-A0A1-975BEF19D2E6}" destId="{A8B530EB-4989-4E4B-A1B4-C8F7B09F0377}" srcOrd="0" destOrd="0" presId="urn:microsoft.com/office/officeart/2016/7/layout/VerticalDownArrowProcess"/>
    <dgm:cxn modelId="{386BEF77-42EC-4153-A58C-91842019ED10}" srcId="{0A3ACA4C-F7AE-49F3-8D4E-A38286A4A0A2}" destId="{D0D88533-40AF-4F3D-ACA2-B71A87CC1070}" srcOrd="0" destOrd="0" parTransId="{C9B3B97A-2334-430D-94DB-7FEE7E51D8A9}" sibTransId="{7D26D48E-4BF1-45AC-B9BD-F00C66CBEFFC}"/>
    <dgm:cxn modelId="{F8600298-E09D-4F76-A213-A19A67754255}" srcId="{5F87223A-043B-4E0E-A0A1-975BEF19D2E6}" destId="{7EF2741B-A05B-4586-877D-A4C2096DD3F5}" srcOrd="0" destOrd="0" parTransId="{1F6D3587-079F-4704-8DF5-410FCE9995F9}" sibTransId="{15517675-BBF9-4598-8823-12B9DDFBDB68}"/>
    <dgm:cxn modelId="{08A405A1-08B8-4BEB-8E3E-5D6758C38074}" type="presOf" srcId="{5F87223A-043B-4E0E-A0A1-975BEF19D2E6}" destId="{87CB7CCE-BBBF-45DD-B952-5A55C3D8A79E}" srcOrd="1" destOrd="0" presId="urn:microsoft.com/office/officeart/2016/7/layout/VerticalDownArrowProcess"/>
    <dgm:cxn modelId="{CB0517A5-621B-4AFB-B379-0D3638101979}" srcId="{6ABC9C94-1AB6-4752-82C2-2AB2E2A2915F}" destId="{0A3ACA4C-F7AE-49F3-8D4E-A38286A4A0A2}" srcOrd="3" destOrd="0" parTransId="{CEAFA861-4811-496D-B4C3-0755CB5FB56B}" sibTransId="{C86BA2D8-D19B-4C63-9210-088548B6CF35}"/>
    <dgm:cxn modelId="{008724A8-A70D-46FA-A898-E56C6DFC60F6}" srcId="{6BE0F5C9-8BC2-4178-B0CC-EE0F006D21C6}" destId="{3B47DCB7-F3AD-46AE-AD1C-C585E1C9DCDD}" srcOrd="0" destOrd="0" parTransId="{FE01DD9D-BF74-403C-BA2E-EBC94557B2B1}" sibTransId="{CFCBFB7B-E86B-482D-A7FF-F6D32C8B2A5D}"/>
    <dgm:cxn modelId="{AFC8BEA8-E014-4F01-B8B1-7C3DBC834D77}" type="presOf" srcId="{6ABC9C94-1AB6-4752-82C2-2AB2E2A2915F}" destId="{884EBBAE-B355-49A4-AF20-834620C2EFAF}" srcOrd="0" destOrd="0" presId="urn:microsoft.com/office/officeart/2016/7/layout/VerticalDownArrowProcess"/>
    <dgm:cxn modelId="{871E90BE-EB1A-42D3-9528-29183207B1C6}" srcId="{6ABC9C94-1AB6-4752-82C2-2AB2E2A2915F}" destId="{6BE0F5C9-8BC2-4178-B0CC-EE0F006D21C6}" srcOrd="2" destOrd="0" parTransId="{6C5E74F8-997F-494C-ADC6-F9624E3AEA70}" sibTransId="{3DAA25A3-675A-4F96-A1D9-C0D8A310D15A}"/>
    <dgm:cxn modelId="{8C88FFCC-C124-4862-8C28-C720615D37E5}" type="presOf" srcId="{F3CEB963-6B8E-4F02-928B-577606D9478D}" destId="{0D6E6F5A-4670-432F-9E56-8386DD3F54FE}" srcOrd="1" destOrd="0" presId="urn:microsoft.com/office/officeart/2016/7/layout/VerticalDownArrowProcess"/>
    <dgm:cxn modelId="{4B4636CE-F095-4B78-824C-EF577CACFA9D}" srcId="{6ABC9C94-1AB6-4752-82C2-2AB2E2A2915F}" destId="{5F87223A-043B-4E0E-A0A1-975BEF19D2E6}" srcOrd="1" destOrd="0" parTransId="{FF6A7879-0A08-4094-AD17-912A44EC0972}" sibTransId="{1165755A-B0AD-44A6-AD1B-D33E560841E8}"/>
    <dgm:cxn modelId="{86E12DDE-6983-4A06-A2B1-DD19921432E0}" type="presOf" srcId="{D0D88533-40AF-4F3D-ACA2-B71A87CC1070}" destId="{98197B65-1A72-4323-8F1A-1111D1809746}" srcOrd="0" destOrd="0" presId="urn:microsoft.com/office/officeart/2016/7/layout/VerticalDownArrowProcess"/>
    <dgm:cxn modelId="{92A2B5DE-029A-4D21-BF71-750BB6ADE32A}" type="presOf" srcId="{6BE0F5C9-8BC2-4178-B0CC-EE0F006D21C6}" destId="{C6A27012-FB3C-42C2-90B6-F473603F5186}" srcOrd="1" destOrd="0" presId="urn:microsoft.com/office/officeart/2016/7/layout/VerticalDownArrowProcess"/>
    <dgm:cxn modelId="{722E14E4-335B-4984-ABBB-7270F7DE3777}" type="presOf" srcId="{0A3ACA4C-F7AE-49F3-8D4E-A38286A4A0A2}" destId="{3ED5603B-7F5B-48E5-B861-B0BD25252560}" srcOrd="0" destOrd="0" presId="urn:microsoft.com/office/officeart/2016/7/layout/VerticalDownArrowProcess"/>
    <dgm:cxn modelId="{77C76D18-61E4-4C11-9ACC-BCF87B13DF9F}" type="presParOf" srcId="{884EBBAE-B355-49A4-AF20-834620C2EFAF}" destId="{69BB5C9D-E83D-48C0-9A15-376E3A36CF6B}" srcOrd="0" destOrd="0" presId="urn:microsoft.com/office/officeart/2016/7/layout/VerticalDownArrowProcess"/>
    <dgm:cxn modelId="{A47686EC-76DB-4D9E-AECC-4D88EE74AA24}" type="presParOf" srcId="{69BB5C9D-E83D-48C0-9A15-376E3A36CF6B}" destId="{3ED5603B-7F5B-48E5-B861-B0BD25252560}" srcOrd="0" destOrd="0" presId="urn:microsoft.com/office/officeart/2016/7/layout/VerticalDownArrowProcess"/>
    <dgm:cxn modelId="{35383472-F5F4-43D8-9F76-CC54EE2C705E}" type="presParOf" srcId="{69BB5C9D-E83D-48C0-9A15-376E3A36CF6B}" destId="{98197B65-1A72-4323-8F1A-1111D1809746}" srcOrd="1" destOrd="0" presId="urn:microsoft.com/office/officeart/2016/7/layout/VerticalDownArrowProcess"/>
    <dgm:cxn modelId="{5CD1018E-019B-461D-BA9D-6A680558019A}" type="presParOf" srcId="{884EBBAE-B355-49A4-AF20-834620C2EFAF}" destId="{CA198A53-664B-45AB-B57F-FD719704BD38}" srcOrd="1" destOrd="0" presId="urn:microsoft.com/office/officeart/2016/7/layout/VerticalDownArrowProcess"/>
    <dgm:cxn modelId="{61C5FFD5-88B0-4B6C-ADC3-066C762DFC0F}" type="presParOf" srcId="{884EBBAE-B355-49A4-AF20-834620C2EFAF}" destId="{C7FBD4EC-AD11-479C-9C85-6C48421D7BFE}" srcOrd="2" destOrd="0" presId="urn:microsoft.com/office/officeart/2016/7/layout/VerticalDownArrowProcess"/>
    <dgm:cxn modelId="{50421FC8-73CC-4A58-9FD6-579601DF386F}" type="presParOf" srcId="{C7FBD4EC-AD11-479C-9C85-6C48421D7BFE}" destId="{C8970A79-2482-46E5-87FB-9339FBC3B816}" srcOrd="0" destOrd="0" presId="urn:microsoft.com/office/officeart/2016/7/layout/VerticalDownArrowProcess"/>
    <dgm:cxn modelId="{BC808EAC-C58E-43AD-86C4-F11AFB6DF212}" type="presParOf" srcId="{C7FBD4EC-AD11-479C-9C85-6C48421D7BFE}" destId="{C6A27012-FB3C-42C2-90B6-F473603F5186}" srcOrd="1" destOrd="0" presId="urn:microsoft.com/office/officeart/2016/7/layout/VerticalDownArrowProcess"/>
    <dgm:cxn modelId="{400F5CDC-A0B3-43D8-A309-C5869085C736}" type="presParOf" srcId="{C7FBD4EC-AD11-479C-9C85-6C48421D7BFE}" destId="{209F124F-2B87-4536-80EF-F0F507DEEDE0}" srcOrd="2" destOrd="0" presId="urn:microsoft.com/office/officeart/2016/7/layout/VerticalDownArrowProcess"/>
    <dgm:cxn modelId="{02FB292E-B6C8-4277-B893-C8B6E60ADF68}" type="presParOf" srcId="{884EBBAE-B355-49A4-AF20-834620C2EFAF}" destId="{62F4C0FF-D787-4327-A2DC-C5ECE564F743}" srcOrd="3" destOrd="0" presId="urn:microsoft.com/office/officeart/2016/7/layout/VerticalDownArrowProcess"/>
    <dgm:cxn modelId="{89ACFE77-DE70-472B-8A78-B3A354D673DD}" type="presParOf" srcId="{884EBBAE-B355-49A4-AF20-834620C2EFAF}" destId="{A93F46C5-1B52-4B1A-B998-AE55C336A104}" srcOrd="4" destOrd="0" presId="urn:microsoft.com/office/officeart/2016/7/layout/VerticalDownArrowProcess"/>
    <dgm:cxn modelId="{FE487154-11D1-46A2-9320-AF440A5806F9}" type="presParOf" srcId="{A93F46C5-1B52-4B1A-B998-AE55C336A104}" destId="{A8B530EB-4989-4E4B-A1B4-C8F7B09F0377}" srcOrd="0" destOrd="0" presId="urn:microsoft.com/office/officeart/2016/7/layout/VerticalDownArrowProcess"/>
    <dgm:cxn modelId="{23A44FFE-F93C-43F7-905B-F11B27C033A7}" type="presParOf" srcId="{A93F46C5-1B52-4B1A-B998-AE55C336A104}" destId="{87CB7CCE-BBBF-45DD-B952-5A55C3D8A79E}" srcOrd="1" destOrd="0" presId="urn:microsoft.com/office/officeart/2016/7/layout/VerticalDownArrowProcess"/>
    <dgm:cxn modelId="{175AAECE-337B-430F-AD46-8C4768C3308B}" type="presParOf" srcId="{A93F46C5-1B52-4B1A-B998-AE55C336A104}" destId="{D3A863A4-38C5-46C4-9255-86D47834BF26}" srcOrd="2" destOrd="0" presId="urn:microsoft.com/office/officeart/2016/7/layout/VerticalDownArrowProcess"/>
    <dgm:cxn modelId="{31A8B7AA-4FA0-4EE5-99C5-FF4514A0ED7F}" type="presParOf" srcId="{884EBBAE-B355-49A4-AF20-834620C2EFAF}" destId="{2C82F243-5043-419B-B20A-83B183D732AA}" srcOrd="5" destOrd="0" presId="urn:microsoft.com/office/officeart/2016/7/layout/VerticalDownArrowProcess"/>
    <dgm:cxn modelId="{2EDA175F-B7D0-4715-A3AD-E6FCEC804CF1}" type="presParOf" srcId="{884EBBAE-B355-49A4-AF20-834620C2EFAF}" destId="{68686B73-CE47-498B-A390-CDC43667EA72}" srcOrd="6" destOrd="0" presId="urn:microsoft.com/office/officeart/2016/7/layout/VerticalDownArrowProcess"/>
    <dgm:cxn modelId="{BD47A55A-26E9-4733-B7AD-98666889612B}" type="presParOf" srcId="{68686B73-CE47-498B-A390-CDC43667EA72}" destId="{36599E98-1B64-4C30-A618-E19C1CA00AA1}" srcOrd="0" destOrd="0" presId="urn:microsoft.com/office/officeart/2016/7/layout/VerticalDownArrowProcess"/>
    <dgm:cxn modelId="{9CA8FF48-0027-475F-96E6-3D747ED6C7FA}" type="presParOf" srcId="{68686B73-CE47-498B-A390-CDC43667EA72}" destId="{0D6E6F5A-4670-432F-9E56-8386DD3F54FE}" srcOrd="1" destOrd="0" presId="urn:microsoft.com/office/officeart/2016/7/layout/VerticalDownArrowProcess"/>
    <dgm:cxn modelId="{4F5B890D-EE02-4A06-8B66-08D801898FDE}" type="presParOf" srcId="{68686B73-CE47-498B-A390-CDC43667EA72}" destId="{FF96861A-F969-479C-8DD6-85CF39469C4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9B522-8EA6-4507-9F04-33522E0F108F}">
      <dsp:nvSpPr>
        <dsp:cNvPr id="0" name=""/>
        <dsp:cNvSpPr/>
      </dsp:nvSpPr>
      <dsp:spPr>
        <a:xfrm>
          <a:off x="0" y="32109"/>
          <a:ext cx="6832212" cy="12331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We do amazing work… but not everyone sees it</a:t>
          </a:r>
        </a:p>
      </dsp:txBody>
      <dsp:txXfrm>
        <a:off x="60199" y="92308"/>
        <a:ext cx="6711814" cy="1112781"/>
      </dsp:txXfrm>
    </dsp:sp>
    <dsp:sp modelId="{143D8550-648E-44A0-99C2-FA2FA51F05C2}">
      <dsp:nvSpPr>
        <dsp:cNvPr id="0" name=""/>
        <dsp:cNvSpPr/>
      </dsp:nvSpPr>
      <dsp:spPr>
        <a:xfrm>
          <a:off x="0" y="1354569"/>
          <a:ext cx="6832212" cy="1233179"/>
        </a:xfrm>
        <a:prstGeom prst="roundRect">
          <a:avLst/>
        </a:prstGeom>
        <a:gradFill rotWithShape="0">
          <a:gsLst>
            <a:gs pos="0">
              <a:schemeClr val="accent2">
                <a:hueOff val="296529"/>
                <a:satOff val="-6628"/>
                <a:lumOff val="-6274"/>
                <a:alphaOff val="0"/>
                <a:tint val="96000"/>
                <a:lumMod val="104000"/>
              </a:schemeClr>
            </a:gs>
            <a:gs pos="100000">
              <a:schemeClr val="accent2">
                <a:hueOff val="296529"/>
                <a:satOff val="-6628"/>
                <a:lumOff val="-627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Strong visibility = stronger impact</a:t>
          </a:r>
        </a:p>
      </dsp:txBody>
      <dsp:txXfrm>
        <a:off x="60199" y="1414768"/>
        <a:ext cx="6711814" cy="1112781"/>
      </dsp:txXfrm>
    </dsp:sp>
    <dsp:sp modelId="{F95C2A11-3D8D-408D-AFCE-E6A7E25F9291}">
      <dsp:nvSpPr>
        <dsp:cNvPr id="0" name=""/>
        <dsp:cNvSpPr/>
      </dsp:nvSpPr>
      <dsp:spPr>
        <a:xfrm>
          <a:off x="0" y="2677029"/>
          <a:ext cx="6832212" cy="1233179"/>
        </a:xfrm>
        <a:prstGeom prst="roundRect">
          <a:avLst/>
        </a:prstGeom>
        <a:gradFill rotWithShape="0">
          <a:gsLst>
            <a:gs pos="0">
              <a:schemeClr val="accent2">
                <a:hueOff val="593057"/>
                <a:satOff val="-13255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593057"/>
                <a:satOff val="-13255"/>
                <a:lumOff val="-1254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More awareness </a:t>
          </a:r>
          <a:r>
            <a:rPr lang="en-US" sz="3100" kern="1200" dirty="0">
              <a:sym typeface="Wingdings" panose="05000000000000000000" pitchFamily="2" charset="2"/>
            </a:rPr>
            <a:t></a:t>
          </a:r>
          <a:r>
            <a:rPr lang="en-US" sz="3100" kern="1200" dirty="0"/>
            <a:t> more members, volunteers, sponsors</a:t>
          </a:r>
        </a:p>
      </dsp:txBody>
      <dsp:txXfrm>
        <a:off x="60199" y="2737228"/>
        <a:ext cx="6711814" cy="1112781"/>
      </dsp:txXfrm>
    </dsp:sp>
    <dsp:sp modelId="{D3C152CC-51C5-436D-BB25-D96BABD9DC17}">
      <dsp:nvSpPr>
        <dsp:cNvPr id="0" name=""/>
        <dsp:cNvSpPr/>
      </dsp:nvSpPr>
      <dsp:spPr>
        <a:xfrm>
          <a:off x="0" y="3974214"/>
          <a:ext cx="6832212" cy="1233179"/>
        </a:xfrm>
        <a:prstGeom prst="roundRect">
          <a:avLst/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AI helps us communicate </a:t>
          </a:r>
          <a:r>
            <a:rPr lang="en-US" sz="3100" b="1" i="1" kern="1200" dirty="0"/>
            <a:t>consistently and creatively</a:t>
          </a:r>
          <a:endParaRPr lang="en-US" sz="3100" i="1" kern="1200" dirty="0"/>
        </a:p>
      </dsp:txBody>
      <dsp:txXfrm>
        <a:off x="60199" y="4034413"/>
        <a:ext cx="6711814" cy="1112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2B56C-64A7-4A92-93DB-B4444FBD54C0}">
      <dsp:nvSpPr>
        <dsp:cNvPr id="0" name=""/>
        <dsp:cNvSpPr/>
      </dsp:nvSpPr>
      <dsp:spPr>
        <a:xfrm>
          <a:off x="0" y="54114"/>
          <a:ext cx="6832212" cy="839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Before:</a:t>
          </a:r>
        </a:p>
      </dsp:txBody>
      <dsp:txXfrm>
        <a:off x="40980" y="95094"/>
        <a:ext cx="6750252" cy="757514"/>
      </dsp:txXfrm>
    </dsp:sp>
    <dsp:sp modelId="{6CCF1CAA-7026-4D8A-999E-AA173B25016C}">
      <dsp:nvSpPr>
        <dsp:cNvPr id="0" name=""/>
        <dsp:cNvSpPr/>
      </dsp:nvSpPr>
      <dsp:spPr>
        <a:xfrm>
          <a:off x="0" y="893589"/>
          <a:ext cx="6832212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US" sz="2700" kern="1200" dirty="0"/>
            <a:t>Join us for our event.  It will be fun.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en-US" sz="2700" kern="1200" dirty="0"/>
        </a:p>
      </dsp:txBody>
      <dsp:txXfrm>
        <a:off x="0" y="893589"/>
        <a:ext cx="6832212" cy="1412775"/>
      </dsp:txXfrm>
    </dsp:sp>
    <dsp:sp modelId="{E85F7298-37F4-4CAF-8AA9-268C98D83112}">
      <dsp:nvSpPr>
        <dsp:cNvPr id="0" name=""/>
        <dsp:cNvSpPr/>
      </dsp:nvSpPr>
      <dsp:spPr>
        <a:xfrm>
          <a:off x="0" y="2306364"/>
          <a:ext cx="6832212" cy="839474"/>
        </a:xfrm>
        <a:prstGeom prst="roundRect">
          <a:avLst/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AFTER (AI-Assisted):</a:t>
          </a:r>
        </a:p>
      </dsp:txBody>
      <dsp:txXfrm>
        <a:off x="40980" y="2347344"/>
        <a:ext cx="6750252" cy="757514"/>
      </dsp:txXfrm>
    </dsp:sp>
    <dsp:sp modelId="{9D4C8594-E180-4792-9FEF-944F02D6D83F}">
      <dsp:nvSpPr>
        <dsp:cNvPr id="0" name=""/>
        <dsp:cNvSpPr/>
      </dsp:nvSpPr>
      <dsp:spPr>
        <a:xfrm>
          <a:off x="0" y="3145839"/>
          <a:ext cx="6832212" cy="2064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700" kern="1200" dirty="0"/>
            <a:t>  Join us for an afternoon of fellowship and fun as we come together to support our community! 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700" kern="1200" dirty="0"/>
            <a:t>   Your participation helps us continue making a meaningful difference!</a:t>
          </a:r>
        </a:p>
      </dsp:txBody>
      <dsp:txXfrm>
        <a:off x="0" y="3145839"/>
        <a:ext cx="6832212" cy="2064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A6F07-CB56-43BE-A52C-937A98F9DDB1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DF34A-F421-48D6-AE7F-F8B51CD78709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7CD08-0E6C-4D1E-98A0-9F89F1AC82EE}">
      <dsp:nvSpPr>
        <dsp:cNvPr id="0" name=""/>
        <dsp:cNvSpPr/>
      </dsp:nvSpPr>
      <dsp:spPr>
        <a:xfrm>
          <a:off x="1736952" y="642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Write a friendly Facebook post promoting an Altrusa community service project.  Include a call to action and a warm tone.</a:t>
          </a:r>
        </a:p>
      </dsp:txBody>
      <dsp:txXfrm>
        <a:off x="1736952" y="642"/>
        <a:ext cx="5095259" cy="1503855"/>
      </dsp:txXfrm>
    </dsp:sp>
    <dsp:sp modelId="{8B110422-7810-4E3A-B2A2-7663EB7C8520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A3189-E8A1-458D-9CE5-CBCE30A9EF85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806C0-BC4F-49E8-BE19-94AF29CD064F}">
      <dsp:nvSpPr>
        <dsp:cNvPr id="0" name=""/>
        <dsp:cNvSpPr/>
      </dsp:nvSpPr>
      <dsp:spPr>
        <a:xfrm>
          <a:off x="1736952" y="1880461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Create a short engaging Instagram caption for a volunteer event.  Add 5 relevant hashtags.</a:t>
          </a:r>
        </a:p>
      </dsp:txBody>
      <dsp:txXfrm>
        <a:off x="1736952" y="1880461"/>
        <a:ext cx="5095259" cy="1503855"/>
      </dsp:txXfrm>
    </dsp:sp>
    <dsp:sp modelId="{3CB9F186-11B8-4398-A2A3-04FD7BF6D1FF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DC590-7D3F-4358-8E8F-8EAA717C452D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F270D-E1F2-4146-96F2-2578FDB0CA49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Write a post thanking volunteers for their time and dedication, with a touch of humor.</a:t>
          </a:r>
        </a:p>
      </dsp:txBody>
      <dsp:txXfrm>
        <a:off x="1736952" y="3760280"/>
        <a:ext cx="5095259" cy="150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8D28C-334B-4562-A1C5-32241391D091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228A7-E1BA-4C7B-9CC1-17ABCB7CBF1B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CD00F-AE96-47AB-A59D-673585E9A3ED}">
      <dsp:nvSpPr>
        <dsp:cNvPr id="0" name=""/>
        <dsp:cNvSpPr/>
      </dsp:nvSpPr>
      <dsp:spPr>
        <a:xfrm>
          <a:off x="1736952" y="642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Write a press release announcing an Altrusa fundraiser supporting </a:t>
          </a:r>
          <a:r>
            <a:rPr lang="en-US" sz="2100" b="1" kern="1200" dirty="0"/>
            <a:t>LITERACY</a:t>
          </a:r>
          <a:r>
            <a:rPr lang="en-US" sz="2100" kern="1200" dirty="0"/>
            <a:t>.  Keep it professional and inspiring.</a:t>
          </a:r>
        </a:p>
      </dsp:txBody>
      <dsp:txXfrm>
        <a:off x="1736952" y="642"/>
        <a:ext cx="5095259" cy="1503855"/>
      </dsp:txXfrm>
    </dsp:sp>
    <dsp:sp modelId="{F43A701C-2459-41AC-87CE-84207E215057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A5AA0-D183-4D3B-9BE7-AE8CD0939E37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C5D7D-7B6D-4A5B-A2B6-C9CC2FB04BDD}">
      <dsp:nvSpPr>
        <dsp:cNvPr id="0" name=""/>
        <dsp:cNvSpPr/>
      </dsp:nvSpPr>
      <dsp:spPr>
        <a:xfrm>
          <a:off x="1736952" y="1880461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Create an email inviting community members to attend an upcoming service event.  Keep it warm and welcoming.</a:t>
          </a:r>
        </a:p>
      </dsp:txBody>
      <dsp:txXfrm>
        <a:off x="1736952" y="1880461"/>
        <a:ext cx="5095259" cy="1503855"/>
      </dsp:txXfrm>
    </dsp:sp>
    <dsp:sp modelId="{28FCA203-CA0A-4E30-9266-EE93CA29CE8E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5F8E5-19C5-44B5-83C9-4B205A30FF72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B7D77-721F-4E43-B034-030E10B3EDFC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Write a sponsorship request letter highlighting community impact and benefits to sponsors.</a:t>
          </a:r>
        </a:p>
      </dsp:txBody>
      <dsp:txXfrm>
        <a:off x="1736952" y="3760280"/>
        <a:ext cx="5095259" cy="1503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68161-1FAA-4691-B41E-5B9DEC2BC9A3}">
      <dsp:nvSpPr>
        <dsp:cNvPr id="0" name=""/>
        <dsp:cNvSpPr/>
      </dsp:nvSpPr>
      <dsp:spPr>
        <a:xfrm>
          <a:off x="0" y="855526"/>
          <a:ext cx="6832212" cy="15794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3B17B-5D2A-4DBF-9448-26AB22E7B22E}">
      <dsp:nvSpPr>
        <dsp:cNvPr id="0" name=""/>
        <dsp:cNvSpPr/>
      </dsp:nvSpPr>
      <dsp:spPr>
        <a:xfrm>
          <a:off x="477778" y="1210899"/>
          <a:ext cx="868688" cy="8686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AC735-34C1-417B-BD33-0E031B568862}">
      <dsp:nvSpPr>
        <dsp:cNvPr id="0" name=""/>
        <dsp:cNvSpPr/>
      </dsp:nvSpPr>
      <dsp:spPr>
        <a:xfrm>
          <a:off x="1824245" y="855526"/>
          <a:ext cx="5007966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Write a president’s message for an Altrusa newsletter highlighting recent events, thanking members and encouraging participation.</a:t>
          </a:r>
        </a:p>
      </dsp:txBody>
      <dsp:txXfrm>
        <a:off x="1824245" y="855526"/>
        <a:ext cx="5007966" cy="1579433"/>
      </dsp:txXfrm>
    </dsp:sp>
    <dsp:sp modelId="{DFD38D6D-49D4-43E9-A6E8-E953A39BC53F}">
      <dsp:nvSpPr>
        <dsp:cNvPr id="0" name=""/>
        <dsp:cNvSpPr/>
      </dsp:nvSpPr>
      <dsp:spPr>
        <a:xfrm>
          <a:off x="0" y="2829818"/>
          <a:ext cx="6832212" cy="15794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AD021-B443-4089-B03A-D6DE649E5F59}">
      <dsp:nvSpPr>
        <dsp:cNvPr id="0" name=""/>
        <dsp:cNvSpPr/>
      </dsp:nvSpPr>
      <dsp:spPr>
        <a:xfrm>
          <a:off x="477778" y="3185191"/>
          <a:ext cx="868688" cy="8686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46C5C-71BD-456B-B557-7297AC500FAE}">
      <dsp:nvSpPr>
        <dsp:cNvPr id="0" name=""/>
        <dsp:cNvSpPr/>
      </dsp:nvSpPr>
      <dsp:spPr>
        <a:xfrm>
          <a:off x="1824245" y="2829818"/>
          <a:ext cx="5007966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Summarize last month’s club activities in a friendly and engaging tone</a:t>
          </a:r>
        </a:p>
      </dsp:txBody>
      <dsp:txXfrm>
        <a:off x="1824245" y="2829818"/>
        <a:ext cx="5007966" cy="1579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DB453-B085-43B6-9BC3-9E11913F9C13}">
      <dsp:nvSpPr>
        <dsp:cNvPr id="0" name=""/>
        <dsp:cNvSpPr/>
      </dsp:nvSpPr>
      <dsp:spPr>
        <a:xfrm>
          <a:off x="2087718" y="2110"/>
          <a:ext cx="8350873" cy="92587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30" tIns="235171" rIns="162030" bIns="23517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Who are you?  What voice should be used?</a:t>
          </a:r>
        </a:p>
      </dsp:txBody>
      <dsp:txXfrm>
        <a:off x="2087718" y="2110"/>
        <a:ext cx="8350873" cy="925870"/>
      </dsp:txXfrm>
    </dsp:sp>
    <dsp:sp modelId="{CABA034C-EC6E-41CC-9954-9AE7E1A72570}">
      <dsp:nvSpPr>
        <dsp:cNvPr id="0" name=""/>
        <dsp:cNvSpPr/>
      </dsp:nvSpPr>
      <dsp:spPr>
        <a:xfrm>
          <a:off x="0" y="2110"/>
          <a:ext cx="2087718" cy="925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75" tIns="91455" rIns="110475" bIns="914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Role</a:t>
          </a:r>
        </a:p>
      </dsp:txBody>
      <dsp:txXfrm>
        <a:off x="0" y="2110"/>
        <a:ext cx="2087718" cy="925870"/>
      </dsp:txXfrm>
    </dsp:sp>
    <dsp:sp modelId="{05ACC1A8-A72E-4087-B925-21B174A2170F}">
      <dsp:nvSpPr>
        <dsp:cNvPr id="0" name=""/>
        <dsp:cNvSpPr/>
      </dsp:nvSpPr>
      <dsp:spPr>
        <a:xfrm>
          <a:off x="2087718" y="983532"/>
          <a:ext cx="8350873" cy="92587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30" tIns="235171" rIns="162030" bIns="23517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Create a post.  Write an article.  Create a flyer.  </a:t>
          </a:r>
        </a:p>
      </dsp:txBody>
      <dsp:txXfrm>
        <a:off x="2087718" y="983532"/>
        <a:ext cx="8350873" cy="925870"/>
      </dsp:txXfrm>
    </dsp:sp>
    <dsp:sp modelId="{580A1DF7-0408-43BC-94AD-B356FED34B10}">
      <dsp:nvSpPr>
        <dsp:cNvPr id="0" name=""/>
        <dsp:cNvSpPr/>
      </dsp:nvSpPr>
      <dsp:spPr>
        <a:xfrm>
          <a:off x="0" y="983532"/>
          <a:ext cx="2087718" cy="925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75" tIns="91455" rIns="110475" bIns="914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Task</a:t>
          </a:r>
        </a:p>
      </dsp:txBody>
      <dsp:txXfrm>
        <a:off x="0" y="983532"/>
        <a:ext cx="2087718" cy="925870"/>
      </dsp:txXfrm>
    </dsp:sp>
    <dsp:sp modelId="{6E7B9266-08BD-4AB7-B9E5-3FE1300F53DB}">
      <dsp:nvSpPr>
        <dsp:cNvPr id="0" name=""/>
        <dsp:cNvSpPr/>
      </dsp:nvSpPr>
      <dsp:spPr>
        <a:xfrm>
          <a:off x="2087718" y="1964954"/>
          <a:ext cx="8350873" cy="92587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30" tIns="235171" rIns="162030" bIns="23517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Who, What, When, Where, Why</a:t>
          </a:r>
        </a:p>
      </dsp:txBody>
      <dsp:txXfrm>
        <a:off x="2087718" y="1964954"/>
        <a:ext cx="8350873" cy="925870"/>
      </dsp:txXfrm>
    </dsp:sp>
    <dsp:sp modelId="{5DA256C0-F9ED-4040-A2EE-A2B38464DB22}">
      <dsp:nvSpPr>
        <dsp:cNvPr id="0" name=""/>
        <dsp:cNvSpPr/>
      </dsp:nvSpPr>
      <dsp:spPr>
        <a:xfrm>
          <a:off x="0" y="1964954"/>
          <a:ext cx="2087718" cy="925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75" tIns="91455" rIns="110475" bIns="914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Details</a:t>
          </a:r>
        </a:p>
      </dsp:txBody>
      <dsp:txXfrm>
        <a:off x="0" y="1964954"/>
        <a:ext cx="2087718" cy="925870"/>
      </dsp:txXfrm>
    </dsp:sp>
    <dsp:sp modelId="{54150A45-BA94-4CF7-A337-21206487BE04}">
      <dsp:nvSpPr>
        <dsp:cNvPr id="0" name=""/>
        <dsp:cNvSpPr/>
      </dsp:nvSpPr>
      <dsp:spPr>
        <a:xfrm>
          <a:off x="2087718" y="2946377"/>
          <a:ext cx="8350873" cy="92587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30" tIns="235171" rIns="162030" bIns="23517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Warm, Inviting and slightly upbeat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More professional</a:t>
          </a:r>
        </a:p>
      </dsp:txBody>
      <dsp:txXfrm>
        <a:off x="2087718" y="2946377"/>
        <a:ext cx="8350873" cy="925870"/>
      </dsp:txXfrm>
    </dsp:sp>
    <dsp:sp modelId="{46035152-C608-464C-9359-F8DCA2FBB8CE}">
      <dsp:nvSpPr>
        <dsp:cNvPr id="0" name=""/>
        <dsp:cNvSpPr/>
      </dsp:nvSpPr>
      <dsp:spPr>
        <a:xfrm>
          <a:off x="0" y="2946377"/>
          <a:ext cx="2087718" cy="925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75" tIns="91455" rIns="110475" bIns="914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Tone</a:t>
          </a:r>
        </a:p>
      </dsp:txBody>
      <dsp:txXfrm>
        <a:off x="0" y="2946377"/>
        <a:ext cx="2087718" cy="925870"/>
      </dsp:txXfrm>
    </dsp:sp>
    <dsp:sp modelId="{A6FC6FF9-F9B9-4E13-A927-056259F5DA0C}">
      <dsp:nvSpPr>
        <dsp:cNvPr id="0" name=""/>
        <dsp:cNvSpPr/>
      </dsp:nvSpPr>
      <dsp:spPr>
        <a:xfrm>
          <a:off x="2087718" y="3927799"/>
          <a:ext cx="8350873" cy="92587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30" tIns="235171" rIns="162030" bIns="23517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Include a CTA (Call To Action) and 3-5 Hashtags</a:t>
          </a:r>
        </a:p>
      </dsp:txBody>
      <dsp:txXfrm>
        <a:off x="2087718" y="3927799"/>
        <a:ext cx="8350873" cy="925870"/>
      </dsp:txXfrm>
    </dsp:sp>
    <dsp:sp modelId="{BD90C99F-3CC9-441E-9CD0-61227A6A4184}">
      <dsp:nvSpPr>
        <dsp:cNvPr id="0" name=""/>
        <dsp:cNvSpPr/>
      </dsp:nvSpPr>
      <dsp:spPr>
        <a:xfrm>
          <a:off x="0" y="3927799"/>
          <a:ext cx="2087718" cy="925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75" tIns="91455" rIns="110475" bIns="914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Extras</a:t>
          </a:r>
        </a:p>
      </dsp:txBody>
      <dsp:txXfrm>
        <a:off x="0" y="3927799"/>
        <a:ext cx="2087718" cy="9258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F0861-C4EE-4234-A70F-D6863C855E71}">
      <dsp:nvSpPr>
        <dsp:cNvPr id="0" name=""/>
        <dsp:cNvSpPr/>
      </dsp:nvSpPr>
      <dsp:spPr>
        <a:xfrm>
          <a:off x="8137" y="340725"/>
          <a:ext cx="888502" cy="8885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88D8A-DA07-4E56-B6DC-4688ED2C6C49}">
      <dsp:nvSpPr>
        <dsp:cNvPr id="0" name=""/>
        <dsp:cNvSpPr/>
      </dsp:nvSpPr>
      <dsp:spPr>
        <a:xfrm>
          <a:off x="194722" y="527311"/>
          <a:ext cx="515331" cy="5153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191A6-BA84-4106-8302-13DDC67EDDAD}">
      <dsp:nvSpPr>
        <dsp:cNvPr id="0" name=""/>
        <dsp:cNvSpPr/>
      </dsp:nvSpPr>
      <dsp:spPr>
        <a:xfrm>
          <a:off x="1087033" y="340725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 specific (details matter)</a:t>
          </a:r>
        </a:p>
      </dsp:txBody>
      <dsp:txXfrm>
        <a:off x="1087033" y="340725"/>
        <a:ext cx="2094327" cy="888502"/>
      </dsp:txXfrm>
    </dsp:sp>
    <dsp:sp modelId="{81531F8F-262E-47D3-8F77-1053CB53B14C}">
      <dsp:nvSpPr>
        <dsp:cNvPr id="0" name=""/>
        <dsp:cNvSpPr/>
      </dsp:nvSpPr>
      <dsp:spPr>
        <a:xfrm>
          <a:off x="3546281" y="340725"/>
          <a:ext cx="888502" cy="8885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73A85-EBEF-4652-9F40-FECF9618FE2C}">
      <dsp:nvSpPr>
        <dsp:cNvPr id="0" name=""/>
        <dsp:cNvSpPr/>
      </dsp:nvSpPr>
      <dsp:spPr>
        <a:xfrm>
          <a:off x="3732866" y="527311"/>
          <a:ext cx="515331" cy="5153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E7AA9-0506-4AC0-A471-A907C8F2CC9F}">
      <dsp:nvSpPr>
        <dsp:cNvPr id="0" name=""/>
        <dsp:cNvSpPr/>
      </dsp:nvSpPr>
      <dsp:spPr>
        <a:xfrm>
          <a:off x="4625177" y="340725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Ask for tone (funny, heartfelt, professional)</a:t>
          </a:r>
        </a:p>
      </dsp:txBody>
      <dsp:txXfrm>
        <a:off x="4625177" y="340725"/>
        <a:ext cx="2094327" cy="888502"/>
      </dsp:txXfrm>
    </dsp:sp>
    <dsp:sp modelId="{9C39C427-894A-4408-84B3-4BECE0C18E41}">
      <dsp:nvSpPr>
        <dsp:cNvPr id="0" name=""/>
        <dsp:cNvSpPr/>
      </dsp:nvSpPr>
      <dsp:spPr>
        <a:xfrm>
          <a:off x="7084425" y="340725"/>
          <a:ext cx="888502" cy="8885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601F6-AE9B-4B68-B8B4-898293D63543}">
      <dsp:nvSpPr>
        <dsp:cNvPr id="0" name=""/>
        <dsp:cNvSpPr/>
      </dsp:nvSpPr>
      <dsp:spPr>
        <a:xfrm>
          <a:off x="7271010" y="527311"/>
          <a:ext cx="515331" cy="5153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B64FC-568E-4592-AF09-E6D8DC86D54F}">
      <dsp:nvSpPr>
        <dsp:cNvPr id="0" name=""/>
        <dsp:cNvSpPr/>
      </dsp:nvSpPr>
      <dsp:spPr>
        <a:xfrm>
          <a:off x="8163321" y="340725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Request length (short, medium, detailed)</a:t>
          </a:r>
        </a:p>
      </dsp:txBody>
      <dsp:txXfrm>
        <a:off x="8163321" y="340725"/>
        <a:ext cx="2094327" cy="888502"/>
      </dsp:txXfrm>
    </dsp:sp>
    <dsp:sp modelId="{18724DE6-0E92-46FF-9BBE-BB2FE9A18418}">
      <dsp:nvSpPr>
        <dsp:cNvPr id="0" name=""/>
        <dsp:cNvSpPr/>
      </dsp:nvSpPr>
      <dsp:spPr>
        <a:xfrm>
          <a:off x="8137" y="1732767"/>
          <a:ext cx="888502" cy="8885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EF2D7-0EB8-4F89-8824-05445A6426AC}">
      <dsp:nvSpPr>
        <dsp:cNvPr id="0" name=""/>
        <dsp:cNvSpPr/>
      </dsp:nvSpPr>
      <dsp:spPr>
        <a:xfrm>
          <a:off x="194722" y="1919353"/>
          <a:ext cx="515331" cy="5153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FC1F9-4728-493D-AA30-5B1AAD458E23}">
      <dsp:nvSpPr>
        <dsp:cNvPr id="0" name=""/>
        <dsp:cNvSpPr/>
      </dsp:nvSpPr>
      <dsp:spPr>
        <a:xfrm>
          <a:off x="1087033" y="1732767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Revise and personalize before posting</a:t>
          </a:r>
        </a:p>
      </dsp:txBody>
      <dsp:txXfrm>
        <a:off x="1087033" y="1732767"/>
        <a:ext cx="2094327" cy="888502"/>
      </dsp:txXfrm>
    </dsp:sp>
    <dsp:sp modelId="{E6A9C9C6-B827-45E5-B0CC-EBC3E7D71E8C}">
      <dsp:nvSpPr>
        <dsp:cNvPr id="0" name=""/>
        <dsp:cNvSpPr/>
      </dsp:nvSpPr>
      <dsp:spPr>
        <a:xfrm>
          <a:off x="3546281" y="1732767"/>
          <a:ext cx="888502" cy="8885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EC1E5-889B-47EC-917C-0B4FDBDFD88F}">
      <dsp:nvSpPr>
        <dsp:cNvPr id="0" name=""/>
        <dsp:cNvSpPr/>
      </dsp:nvSpPr>
      <dsp:spPr>
        <a:xfrm>
          <a:off x="3732866" y="1919353"/>
          <a:ext cx="515331" cy="5153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526D1-E134-4800-BAB1-F764C470FD7A}">
      <dsp:nvSpPr>
        <dsp:cNvPr id="0" name=""/>
        <dsp:cNvSpPr/>
      </dsp:nvSpPr>
      <dsp:spPr>
        <a:xfrm>
          <a:off x="4625177" y="1732767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Keep your club’s voice authentic</a:t>
          </a:r>
        </a:p>
      </dsp:txBody>
      <dsp:txXfrm>
        <a:off x="4625177" y="1732767"/>
        <a:ext cx="2094327" cy="8885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BD03F-A347-4033-B2BC-82051FE1690A}">
      <dsp:nvSpPr>
        <dsp:cNvPr id="0" name=""/>
        <dsp:cNvSpPr/>
      </dsp:nvSpPr>
      <dsp:spPr>
        <a:xfrm>
          <a:off x="0" y="2185"/>
          <a:ext cx="6832212" cy="1107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65988-BC5F-4EA4-BEEE-A0735CD51224}">
      <dsp:nvSpPr>
        <dsp:cNvPr id="0" name=""/>
        <dsp:cNvSpPr/>
      </dsp:nvSpPr>
      <dsp:spPr>
        <a:xfrm>
          <a:off x="335004" y="251362"/>
          <a:ext cx="609099" cy="6090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1FC17-2DD3-4D4B-950E-AE31BBC5219A}">
      <dsp:nvSpPr>
        <dsp:cNvPr id="0" name=""/>
        <dsp:cNvSpPr/>
      </dsp:nvSpPr>
      <dsp:spPr>
        <a:xfrm>
          <a:off x="1279109" y="2185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AI is a tool – not a replacement</a:t>
          </a:r>
        </a:p>
      </dsp:txBody>
      <dsp:txXfrm>
        <a:off x="1279109" y="2185"/>
        <a:ext cx="5553102" cy="1107454"/>
      </dsp:txXfrm>
    </dsp:sp>
    <dsp:sp modelId="{EFEC0E61-72A1-4F90-BA77-71BD73AA0143}">
      <dsp:nvSpPr>
        <dsp:cNvPr id="0" name=""/>
        <dsp:cNvSpPr/>
      </dsp:nvSpPr>
      <dsp:spPr>
        <a:xfrm>
          <a:off x="0" y="1386503"/>
          <a:ext cx="6832212" cy="1107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C50A2-F96D-4B2E-8D39-128A3AA2C460}">
      <dsp:nvSpPr>
        <dsp:cNvPr id="0" name=""/>
        <dsp:cNvSpPr/>
      </dsp:nvSpPr>
      <dsp:spPr>
        <a:xfrm>
          <a:off x="335004" y="1635680"/>
          <a:ext cx="609099" cy="6090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FBD2A-FCC5-44CF-83E0-B835B70387FC}">
      <dsp:nvSpPr>
        <dsp:cNvPr id="0" name=""/>
        <dsp:cNvSpPr/>
      </dsp:nvSpPr>
      <dsp:spPr>
        <a:xfrm>
          <a:off x="1279109" y="1386503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Always review before publishing</a:t>
          </a:r>
        </a:p>
      </dsp:txBody>
      <dsp:txXfrm>
        <a:off x="1279109" y="1386503"/>
        <a:ext cx="5553102" cy="1107454"/>
      </dsp:txXfrm>
    </dsp:sp>
    <dsp:sp modelId="{D17AC746-ACF9-41BB-9655-45DD0DAB3C46}">
      <dsp:nvSpPr>
        <dsp:cNvPr id="0" name=""/>
        <dsp:cNvSpPr/>
      </dsp:nvSpPr>
      <dsp:spPr>
        <a:xfrm>
          <a:off x="0" y="2770821"/>
          <a:ext cx="6832212" cy="1107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DED17-C9D6-4B6B-B5BC-669827A373AB}">
      <dsp:nvSpPr>
        <dsp:cNvPr id="0" name=""/>
        <dsp:cNvSpPr/>
      </dsp:nvSpPr>
      <dsp:spPr>
        <a:xfrm>
          <a:off x="335004" y="3019998"/>
          <a:ext cx="609099" cy="6090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25CD0-2B28-402D-B9D7-D95853649E0A}">
      <dsp:nvSpPr>
        <dsp:cNvPr id="0" name=""/>
        <dsp:cNvSpPr/>
      </dsp:nvSpPr>
      <dsp:spPr>
        <a:xfrm>
          <a:off x="1279109" y="2770821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Add personal touches, names, stories, photos)</a:t>
          </a:r>
        </a:p>
      </dsp:txBody>
      <dsp:txXfrm>
        <a:off x="1279109" y="2770821"/>
        <a:ext cx="5553102" cy="1107454"/>
      </dsp:txXfrm>
    </dsp:sp>
    <dsp:sp modelId="{9976890C-2944-40E2-9B45-A1E2386BCA0C}">
      <dsp:nvSpPr>
        <dsp:cNvPr id="0" name=""/>
        <dsp:cNvSpPr/>
      </dsp:nvSpPr>
      <dsp:spPr>
        <a:xfrm>
          <a:off x="0" y="4155139"/>
          <a:ext cx="6832212" cy="1107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F7EC8-B855-4495-A05C-F5973EE9A582}">
      <dsp:nvSpPr>
        <dsp:cNvPr id="0" name=""/>
        <dsp:cNvSpPr/>
      </dsp:nvSpPr>
      <dsp:spPr>
        <a:xfrm>
          <a:off x="335004" y="4404316"/>
          <a:ext cx="609099" cy="6090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95FD1-69E5-43D8-97C7-149EEB3B5F91}">
      <dsp:nvSpPr>
        <dsp:cNvPr id="0" name=""/>
        <dsp:cNvSpPr/>
      </dsp:nvSpPr>
      <dsp:spPr>
        <a:xfrm>
          <a:off x="1279109" y="4155139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Stay true to Altrusa’s mission and voice</a:t>
          </a:r>
        </a:p>
      </dsp:txBody>
      <dsp:txXfrm>
        <a:off x="1279109" y="4155139"/>
        <a:ext cx="5553102" cy="11074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5603B-7F5B-48E5-B861-B0BD25252560}">
      <dsp:nvSpPr>
        <dsp:cNvPr id="0" name=""/>
        <dsp:cNvSpPr/>
      </dsp:nvSpPr>
      <dsp:spPr>
        <a:xfrm>
          <a:off x="0" y="4318259"/>
          <a:ext cx="1708053" cy="9447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477" tIns="234696" rIns="121477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Build</a:t>
          </a:r>
        </a:p>
      </dsp:txBody>
      <dsp:txXfrm>
        <a:off x="0" y="4318259"/>
        <a:ext cx="1708053" cy="944729"/>
      </dsp:txXfrm>
    </dsp:sp>
    <dsp:sp modelId="{98197B65-1A72-4323-8F1A-1111D1809746}">
      <dsp:nvSpPr>
        <dsp:cNvPr id="0" name=""/>
        <dsp:cNvSpPr/>
      </dsp:nvSpPr>
      <dsp:spPr>
        <a:xfrm>
          <a:off x="1708052" y="4318259"/>
          <a:ext cx="5124159" cy="9447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42" tIns="228600" rIns="10394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Build a simple AI TOOLKIT for members</a:t>
          </a:r>
        </a:p>
      </dsp:txBody>
      <dsp:txXfrm>
        <a:off x="1708052" y="4318259"/>
        <a:ext cx="5124159" cy="944729"/>
      </dsp:txXfrm>
    </dsp:sp>
    <dsp:sp modelId="{C6A27012-FB3C-42C2-90B6-F473603F5186}">
      <dsp:nvSpPr>
        <dsp:cNvPr id="0" name=""/>
        <dsp:cNvSpPr/>
      </dsp:nvSpPr>
      <dsp:spPr>
        <a:xfrm rot="10800000">
          <a:off x="0" y="2879436"/>
          <a:ext cx="1708053" cy="14529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477" tIns="234696" rIns="121477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Share</a:t>
          </a:r>
        </a:p>
      </dsp:txBody>
      <dsp:txXfrm rot="-10800000">
        <a:off x="0" y="2879436"/>
        <a:ext cx="1708053" cy="944446"/>
      </dsp:txXfrm>
    </dsp:sp>
    <dsp:sp modelId="{209F124F-2B87-4536-80EF-F0F507DEEDE0}">
      <dsp:nvSpPr>
        <dsp:cNvPr id="0" name=""/>
        <dsp:cNvSpPr/>
      </dsp:nvSpPr>
      <dsp:spPr>
        <a:xfrm>
          <a:off x="1708052" y="2879436"/>
          <a:ext cx="5124159" cy="94444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42" tIns="228600" rIns="10394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Share successes with your club</a:t>
          </a:r>
        </a:p>
      </dsp:txBody>
      <dsp:txXfrm>
        <a:off x="1708052" y="2879436"/>
        <a:ext cx="5124159" cy="944446"/>
      </dsp:txXfrm>
    </dsp:sp>
    <dsp:sp modelId="{87CB7CCE-BBBF-45DD-B952-5A55C3D8A79E}">
      <dsp:nvSpPr>
        <dsp:cNvPr id="0" name=""/>
        <dsp:cNvSpPr/>
      </dsp:nvSpPr>
      <dsp:spPr>
        <a:xfrm rot="10800000">
          <a:off x="0" y="1440613"/>
          <a:ext cx="1708053" cy="14529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477" tIns="234696" rIns="121477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Save</a:t>
          </a:r>
        </a:p>
      </dsp:txBody>
      <dsp:txXfrm rot="-10800000">
        <a:off x="0" y="1440613"/>
        <a:ext cx="1708053" cy="944446"/>
      </dsp:txXfrm>
    </dsp:sp>
    <dsp:sp modelId="{D3A863A4-38C5-46C4-9255-86D47834BF26}">
      <dsp:nvSpPr>
        <dsp:cNvPr id="0" name=""/>
        <dsp:cNvSpPr/>
      </dsp:nvSpPr>
      <dsp:spPr>
        <a:xfrm>
          <a:off x="1708052" y="1440613"/>
          <a:ext cx="5124159" cy="94444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42" tIns="228600" rIns="10394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Save prompts that work well</a:t>
          </a:r>
        </a:p>
      </dsp:txBody>
      <dsp:txXfrm>
        <a:off x="1708052" y="1440613"/>
        <a:ext cx="5124159" cy="944446"/>
      </dsp:txXfrm>
    </dsp:sp>
    <dsp:sp modelId="{0D6E6F5A-4670-432F-9E56-8386DD3F54FE}">
      <dsp:nvSpPr>
        <dsp:cNvPr id="0" name=""/>
        <dsp:cNvSpPr/>
      </dsp:nvSpPr>
      <dsp:spPr>
        <a:xfrm rot="10800000">
          <a:off x="0" y="1789"/>
          <a:ext cx="1708053" cy="14529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477" tIns="234696" rIns="121477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Start</a:t>
          </a:r>
        </a:p>
      </dsp:txBody>
      <dsp:txXfrm rot="-10800000">
        <a:off x="0" y="1789"/>
        <a:ext cx="1708053" cy="944446"/>
      </dsp:txXfrm>
    </dsp:sp>
    <dsp:sp modelId="{FF96861A-F969-479C-8DD6-85CF39469C47}">
      <dsp:nvSpPr>
        <dsp:cNvPr id="0" name=""/>
        <dsp:cNvSpPr/>
      </dsp:nvSpPr>
      <dsp:spPr>
        <a:xfrm>
          <a:off x="1708052" y="1789"/>
          <a:ext cx="5124159" cy="94444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42" tIns="228600" rIns="103942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Start small: try one post or newsletter section</a:t>
          </a:r>
        </a:p>
      </dsp:txBody>
      <dsp:txXfrm>
        <a:off x="1708052" y="1789"/>
        <a:ext cx="5124159" cy="944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A25A40-29BD-57D3-4126-63C01D1CB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383" cy="469745"/>
          </a:xfrm>
          <a:prstGeom prst="rect">
            <a:avLst/>
          </a:prstGeom>
        </p:spPr>
        <p:txBody>
          <a:bodyPr vert="horz" lIns="94168" tIns="47086" rIns="94168" bIns="470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CA6B8-3330-9B57-F9A5-41EE3BCA0F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8" y="1"/>
            <a:ext cx="3078383" cy="469745"/>
          </a:xfrm>
          <a:prstGeom prst="rect">
            <a:avLst/>
          </a:prstGeom>
        </p:spPr>
        <p:txBody>
          <a:bodyPr vert="horz" lIns="94168" tIns="47086" rIns="94168" bIns="470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6F19E67-3D29-426A-A14D-9EF17D659C4E}" type="datetimeFigureOut">
              <a:rPr lang="en-US"/>
              <a:pPr>
                <a:defRPr/>
              </a:pPr>
              <a:t>5/2/2026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C1F07-FB68-B934-212A-F0111C34C6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918734"/>
            <a:ext cx="3078383" cy="469744"/>
          </a:xfrm>
          <a:prstGeom prst="rect">
            <a:avLst/>
          </a:prstGeom>
        </p:spPr>
        <p:txBody>
          <a:bodyPr vert="horz" lIns="94168" tIns="47086" rIns="94168" bIns="470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53825-1EDF-02F9-8A4B-39D4BFD4EA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8" y="8918734"/>
            <a:ext cx="3078383" cy="469744"/>
          </a:xfrm>
          <a:prstGeom prst="rect">
            <a:avLst/>
          </a:prstGeom>
        </p:spPr>
        <p:txBody>
          <a:bodyPr vert="horz" wrap="square" lIns="94168" tIns="47086" rIns="94168" bIns="470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1A68D4C-DD29-4F2D-85B1-309FD3E2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9B4667-ED06-E743-577E-A7EEF5009E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383" cy="469745"/>
          </a:xfrm>
          <a:prstGeom prst="rect">
            <a:avLst/>
          </a:prstGeom>
        </p:spPr>
        <p:txBody>
          <a:bodyPr vert="horz" lIns="94168" tIns="47086" rIns="94168" bIns="470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A9DA-296E-ECD8-E992-A6B1A2711C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488" y="1"/>
            <a:ext cx="3078383" cy="469745"/>
          </a:xfrm>
          <a:prstGeom prst="rect">
            <a:avLst/>
          </a:prstGeom>
        </p:spPr>
        <p:txBody>
          <a:bodyPr vert="horz" lIns="94168" tIns="47086" rIns="94168" bIns="470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2B8256A-4CEE-444E-9EB4-0A1730D80094}" type="datetimeFigureOut">
              <a:rPr lang="en-US"/>
              <a:pPr>
                <a:defRPr/>
              </a:pPr>
              <a:t>5/2/2026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A78BB12-23D3-5529-1C7B-70D4E8EE3E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469900"/>
            <a:ext cx="5629275" cy="3167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68" tIns="47086" rIns="94168" bIns="470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DA976F-8E22-0483-C1E2-8C133A457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3528" y="3668503"/>
            <a:ext cx="6391055" cy="5250226"/>
          </a:xfrm>
          <a:prstGeom prst="rect">
            <a:avLst/>
          </a:prstGeom>
        </p:spPr>
        <p:txBody>
          <a:bodyPr vert="horz" lIns="94168" tIns="47086" rIns="94168" bIns="470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A907F-4A53-E36B-8CC2-E356457978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8918734"/>
            <a:ext cx="3078383" cy="469744"/>
          </a:xfrm>
          <a:prstGeom prst="rect">
            <a:avLst/>
          </a:prstGeom>
        </p:spPr>
        <p:txBody>
          <a:bodyPr vert="horz" lIns="94168" tIns="47086" rIns="94168" bIns="470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939D9-463D-6473-6D1E-71350FB64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488" y="8918734"/>
            <a:ext cx="3078383" cy="469744"/>
          </a:xfrm>
          <a:prstGeom prst="rect">
            <a:avLst/>
          </a:prstGeom>
        </p:spPr>
        <p:txBody>
          <a:bodyPr vert="horz" wrap="square" lIns="94168" tIns="47086" rIns="94168" bIns="470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D41CBE9-D0F9-4D64-89D0-9E49A4DDB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EDF9EA3-265C-6143-8AC6-FFE65C9F12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0725" y="469900"/>
            <a:ext cx="5629275" cy="3167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8828BB1E-8B34-8C2D-3054-A4DDEBEE4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Before we get started.. Tell you a story.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Picture this: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It’s after a meeting, we’ve had a great meal, lots of ideas, good energy…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… someone says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b="1" i="1" dirty="0"/>
              <a:t>“We should really post about this!”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i="1" dirty="0"/>
              <a:t>&lt;&lt;&lt;&lt;&lt;&lt;&lt; silence &gt;&gt;&gt;&gt;&gt;&gt;&gt;&gt;&gt;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People start looking at their phones, gathering their things, making intense eye contact with the dessert table…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You all know what’s coming next…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b="1" i="1" dirty="0"/>
              <a:t>“Who wants to do the post?”</a:t>
            </a:r>
          </a:p>
          <a:p>
            <a:pPr eaLnBrk="1" hangingPunct="1">
              <a:spcBef>
                <a:spcPct val="0"/>
              </a:spcBef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Now – fast forward a few hours.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Someone – one of us – kind, dedicated, possibly slightly </a:t>
            </a:r>
            <a:r>
              <a:rPr lang="en-US" altLang="en-US" sz="1100" b="1" dirty="0"/>
              <a:t>voluntold</a:t>
            </a:r>
            <a:r>
              <a:rPr lang="en-US" altLang="en-US" sz="1100" dirty="0"/>
              <a:t>… sits down to write it.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And it starts like this…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b="1" i="1" dirty="0"/>
              <a:t>Altrusa met today. It was nice. Thank you to everyone who came.</a:t>
            </a:r>
          </a:p>
          <a:p>
            <a:pPr eaLnBrk="1" hangingPunct="1">
              <a:spcBef>
                <a:spcPct val="0"/>
              </a:spcBef>
            </a:pPr>
            <a:endParaRPr lang="en-US" altLang="en-US" sz="1100" i="1" dirty="0"/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And you look at it and think, well THAT does not reflect the energy in that room…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Because what happened was – we connected, we laughed, we planned meaningful service, and maybe we stuffed a few bags or solved a community problem.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So you try again.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You rewrite it once or twice.  And you think WHY IS THIS SO HARD?</a:t>
            </a:r>
          </a:p>
          <a:p>
            <a:pPr eaLnBrk="1" hangingPunct="1">
              <a:spcBef>
                <a:spcPct val="0"/>
              </a:spcBef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This is when AI becomes your new BEST FRIEND!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AI doesn’t replace what we do…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It just helps us take all that ENERGY, HEART and IMPACT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And put it into words that make people stop scrolling and say…</a:t>
            </a:r>
          </a:p>
          <a:p>
            <a:pPr eaLnBrk="1" hangingPunct="1">
              <a:spcBef>
                <a:spcPct val="0"/>
              </a:spcBef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</a:pPr>
            <a:r>
              <a:rPr lang="en-US" altLang="en-US" sz="1100" b="1" i="1" dirty="0"/>
              <a:t>OH, I WANT TO BE A PART OF THAT!</a:t>
            </a:r>
          </a:p>
          <a:p>
            <a:pPr eaLnBrk="1" hangingPunct="1">
              <a:spcBef>
                <a:spcPct val="0"/>
              </a:spcBef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</a:pPr>
            <a:r>
              <a:rPr lang="en-US" altLang="en-US" sz="1100" dirty="0"/>
              <a:t>Today, we will take that STRUGGLE and turn it into something a whole lot easier… maybe even a little fun!</a:t>
            </a:r>
          </a:p>
          <a:p>
            <a:pPr eaLnBrk="1" hangingPunct="1">
              <a:spcBef>
                <a:spcPct val="0"/>
              </a:spcBef>
            </a:pPr>
            <a:endParaRPr lang="en-US" altLang="en-US" i="0" baseline="0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B1B4DF8-CA46-D9F5-0ADD-E4C8CB906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3847" indent="-2936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6263" indent="-2342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6446" indent="-2342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6632" indent="-2342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78792" indent="-234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0952" indent="-234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113" indent="-234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273" indent="-234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4077068-D2C2-4F43-BAA8-9E74ADF19A0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454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856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593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1" dirty="0"/>
              <a:t>Role</a:t>
            </a:r>
          </a:p>
          <a:p>
            <a:pPr lvl="1"/>
            <a:r>
              <a:rPr lang="en-US" sz="1600" b="1" dirty="0"/>
              <a:t>Who are you?  What voice should be used?</a:t>
            </a:r>
          </a:p>
          <a:p>
            <a:pPr lvl="0"/>
            <a:endParaRPr lang="en-US" sz="1600" b="1" dirty="0"/>
          </a:p>
          <a:p>
            <a:pPr lvl="0"/>
            <a:r>
              <a:rPr lang="en-US" sz="1600" b="1" dirty="0"/>
              <a:t>Task</a:t>
            </a:r>
          </a:p>
          <a:p>
            <a:pPr lvl="1"/>
            <a:r>
              <a:rPr lang="en-US" sz="1600" b="1" dirty="0"/>
              <a:t>Create a post.  Write an article.  Create a flyer.  </a:t>
            </a:r>
          </a:p>
          <a:p>
            <a:pPr lvl="0"/>
            <a:endParaRPr lang="en-US" sz="1600" b="1" dirty="0"/>
          </a:p>
          <a:p>
            <a:pPr lvl="0"/>
            <a:r>
              <a:rPr lang="en-US" sz="1600" b="1" dirty="0"/>
              <a:t>Details</a:t>
            </a:r>
          </a:p>
          <a:p>
            <a:pPr lvl="1"/>
            <a:r>
              <a:rPr lang="en-US" sz="1600" b="1" dirty="0"/>
              <a:t>Who, What, When, Where, Why</a:t>
            </a:r>
          </a:p>
          <a:p>
            <a:pPr lvl="0"/>
            <a:endParaRPr lang="en-US" sz="1600" b="1" dirty="0"/>
          </a:p>
          <a:p>
            <a:pPr lvl="0"/>
            <a:r>
              <a:rPr lang="en-US" sz="1600" b="1" dirty="0"/>
              <a:t>Tone</a:t>
            </a:r>
          </a:p>
          <a:p>
            <a:pPr lvl="1"/>
            <a:r>
              <a:rPr lang="en-US" sz="1600" b="1" dirty="0"/>
              <a:t>Warm, Inviting and slightly upbeat</a:t>
            </a:r>
          </a:p>
          <a:p>
            <a:pPr lvl="1"/>
            <a:r>
              <a:rPr lang="en-US" sz="1600" b="1" dirty="0"/>
              <a:t>More professional</a:t>
            </a:r>
          </a:p>
          <a:p>
            <a:pPr lvl="0"/>
            <a:endParaRPr lang="en-US" sz="1600" b="1" dirty="0"/>
          </a:p>
          <a:p>
            <a:pPr lvl="0"/>
            <a:r>
              <a:rPr lang="en-US" sz="1600" b="1" dirty="0"/>
              <a:t>Extras</a:t>
            </a:r>
          </a:p>
          <a:p>
            <a:pPr lvl="1"/>
            <a:r>
              <a:rPr lang="en-US" sz="1600" b="1" dirty="0"/>
              <a:t>Include a CTA (Call To Action) and 3-5 Hashtags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021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142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b="1" dirty="0"/>
          </a:p>
          <a:p>
            <a:pPr lvl="0"/>
            <a:r>
              <a:rPr lang="en-US" sz="1600" b="1" dirty="0"/>
              <a:t>Be specific (details matter)</a:t>
            </a:r>
          </a:p>
          <a:p>
            <a:pPr lvl="0"/>
            <a:endParaRPr lang="en-US" sz="1600" b="1" dirty="0"/>
          </a:p>
          <a:p>
            <a:pPr lvl="0"/>
            <a:r>
              <a:rPr lang="en-US" sz="1600" b="1" dirty="0"/>
              <a:t>Ask for tone (funny, heartfelt, professional)</a:t>
            </a:r>
          </a:p>
          <a:p>
            <a:pPr lvl="0"/>
            <a:endParaRPr lang="en-US" sz="1600" b="1" dirty="0"/>
          </a:p>
          <a:p>
            <a:pPr lvl="0"/>
            <a:r>
              <a:rPr lang="en-US" sz="1600" b="1" dirty="0"/>
              <a:t>Request length (short, medium, detailed)</a:t>
            </a:r>
          </a:p>
          <a:p>
            <a:pPr lvl="0"/>
            <a:endParaRPr lang="en-US" sz="1600" b="1" dirty="0"/>
          </a:p>
          <a:p>
            <a:pPr lvl="0"/>
            <a:r>
              <a:rPr lang="en-US" sz="1600" b="1" dirty="0"/>
              <a:t>Revise and personalize before posting</a:t>
            </a:r>
          </a:p>
          <a:p>
            <a:pPr lvl="0"/>
            <a:endParaRPr lang="en-US" sz="1600" b="1" dirty="0"/>
          </a:p>
          <a:p>
            <a:pPr lvl="0"/>
            <a:r>
              <a:rPr lang="en-US" sz="1600" b="1" dirty="0"/>
              <a:t>Keep your club’s voice authentic</a:t>
            </a:r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96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pPr lvl="0"/>
            <a:r>
              <a:rPr lang="en-US" sz="1600" b="1" dirty="0"/>
              <a:t>AI is a tool – not a replacement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r>
              <a:rPr lang="en-US" sz="1600" b="1" dirty="0"/>
              <a:t>Always review before publishing</a:t>
            </a:r>
          </a:p>
          <a:p>
            <a:pPr defTabSz="924641"/>
            <a:r>
              <a:rPr lang="en-US" sz="1600" dirty="0"/>
              <a:t>Remember you must always FACT-CHECK AI.</a:t>
            </a:r>
          </a:p>
          <a:p>
            <a:pPr lvl="0"/>
            <a:endParaRPr lang="en-US" sz="1600" b="1" dirty="0"/>
          </a:p>
          <a:p>
            <a:pPr lvl="0"/>
            <a:r>
              <a:rPr lang="en-US" sz="1600" b="1" dirty="0"/>
              <a:t>Add personal touches, names, stories, photos)</a:t>
            </a:r>
          </a:p>
          <a:p>
            <a:pPr lvl="0"/>
            <a:endParaRPr lang="en-US" sz="1600" b="1" dirty="0"/>
          </a:p>
          <a:p>
            <a:pPr lvl="0"/>
            <a:r>
              <a:rPr lang="en-US" sz="1600" b="1" dirty="0"/>
              <a:t>Stay true to Altrusa’s mission and voice</a:t>
            </a:r>
          </a:p>
          <a:p>
            <a:r>
              <a:rPr lang="en-US" sz="1600" dirty="0"/>
              <a:t>Make sure the “Altrusa HEART’ is still in the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923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92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Jump out to ChatGPT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https://chatgpt.com/g/g-p-69877a99ed2481919880ffc2238a4d40/c/69457fa5-ca20-8326-91aa-7162e9e663e8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829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Before we wrap up… Let’s imagine the same situation as before…</a:t>
            </a:r>
          </a:p>
          <a:p>
            <a:r>
              <a:rPr lang="en-US" sz="1100" dirty="0"/>
              <a:t>We’ve just had a great meeting - -good ideas, real impact, a little laughter, and definitely a few things accomplished.</a:t>
            </a:r>
          </a:p>
          <a:p>
            <a:r>
              <a:rPr lang="en-US" sz="1100" dirty="0"/>
              <a:t>Once again… someone says </a:t>
            </a:r>
            <a:r>
              <a:rPr lang="en-US" sz="1100" b="1" i="1" dirty="0"/>
              <a:t>We should post about this.</a:t>
            </a:r>
          </a:p>
          <a:p>
            <a:r>
              <a:rPr lang="en-US" sz="1100" dirty="0"/>
              <a:t>But this time… something is different………..  Instead of a long moment of silence, someone says </a:t>
            </a:r>
            <a:r>
              <a:rPr lang="en-US" sz="1100" b="1" i="1" dirty="0"/>
              <a:t>I’ve got it!</a:t>
            </a:r>
          </a:p>
          <a:p>
            <a:r>
              <a:rPr lang="en-US" sz="1100" dirty="0"/>
              <a:t>They pull out their phone…    Type in a quick prompt…      Something like…</a:t>
            </a:r>
          </a:p>
          <a:p>
            <a:r>
              <a:rPr lang="en-US" sz="1100" b="1" dirty="0"/>
              <a:t>Write a warm FB post about our Altrusa meeting today, highlight fellowship and community service impact.  Make it inviting and upbeat.</a:t>
            </a:r>
          </a:p>
          <a:p>
            <a:r>
              <a:rPr lang="en-US" sz="1100" dirty="0"/>
              <a:t>They hit enter…     And within seconds…     There it is.</a:t>
            </a:r>
          </a:p>
          <a:p>
            <a:r>
              <a:rPr lang="en-US" sz="1100" dirty="0"/>
              <a:t>A post that actually sounds like the energy in the room, the heart behind what we do, and the impact we are making.</a:t>
            </a:r>
          </a:p>
          <a:p>
            <a:r>
              <a:rPr lang="en-US" sz="1100" dirty="0"/>
              <a:t>But… they don’t stop there…. Because we’ve learned something today.</a:t>
            </a:r>
          </a:p>
          <a:p>
            <a:r>
              <a:rPr lang="en-US" sz="1100" dirty="0"/>
              <a:t>They tweak it by adding a name, mentioning a project, maybe including a photo… and they make it OURS.  They hit </a:t>
            </a:r>
            <a:r>
              <a:rPr lang="en-US" sz="1100" dirty="0" err="1"/>
              <a:t>POSTl</a:t>
            </a:r>
            <a:endParaRPr lang="en-US" sz="1100" dirty="0"/>
          </a:p>
          <a:p>
            <a:r>
              <a:rPr lang="en-US" sz="1100" dirty="0"/>
              <a:t>Later that day, instead of 3 likes… there are COMMENTS, SHARES, and PEOPLE asking HOW CAN I GET INOLVED?</a:t>
            </a:r>
          </a:p>
          <a:p>
            <a:r>
              <a:rPr lang="en-US" sz="1100" dirty="0"/>
              <a:t>That is the difference.</a:t>
            </a:r>
          </a:p>
          <a:p>
            <a:r>
              <a:rPr lang="en-US" sz="1100" dirty="0"/>
              <a:t>Not just a better post… but a bigger reach.</a:t>
            </a:r>
          </a:p>
          <a:p>
            <a:r>
              <a:rPr lang="en-US" sz="1100" dirty="0"/>
              <a:t>Not just better wording… but more impact.</a:t>
            </a:r>
          </a:p>
          <a:p>
            <a:r>
              <a:rPr lang="en-US" sz="1100" dirty="0"/>
              <a:t>Because everything we do as Altrusans already matters.</a:t>
            </a:r>
          </a:p>
          <a:p>
            <a:r>
              <a:rPr lang="en-US" sz="1100" dirty="0"/>
              <a:t>AI just helps us make sure people actually SEE it, FEEL it and RESPOND to it.</a:t>
            </a:r>
          </a:p>
          <a:p>
            <a:endParaRPr lang="en-US" sz="1100" dirty="0"/>
          </a:p>
          <a:p>
            <a:r>
              <a:rPr lang="en-US" sz="1100" dirty="0"/>
              <a:t>So… the next time someone says </a:t>
            </a:r>
            <a:r>
              <a:rPr lang="en-US" sz="1100" b="1" i="1" dirty="0"/>
              <a:t>We should post about this…’</a:t>
            </a:r>
          </a:p>
          <a:p>
            <a:r>
              <a:rPr lang="en-US" sz="1100" dirty="0"/>
              <a:t>You won’t look at your shoes… you won’t be fascinated by your phone… You’ll say </a:t>
            </a:r>
            <a:r>
              <a:rPr lang="en-US" sz="1100" b="1" i="1" dirty="0"/>
              <a:t>I’ve got it!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15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sz="1400" dirty="0"/>
              <a:t>We do amazing work… but not everyone sees it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sz="1400" dirty="0"/>
              <a:t>Strong visibility = stronger impact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sz="1400" dirty="0"/>
              <a:t>More awareness </a:t>
            </a:r>
            <a:r>
              <a:rPr lang="en-US" sz="1400" dirty="0">
                <a:sym typeface="Wingdings" panose="05000000000000000000" pitchFamily="2" charset="2"/>
              </a:rPr>
              <a:t></a:t>
            </a:r>
            <a:r>
              <a:rPr lang="en-US" sz="1400" dirty="0"/>
              <a:t> more members, volunteers, sponsors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sz="1400" dirty="0"/>
              <a:t>AI helps us communicate </a:t>
            </a:r>
            <a:r>
              <a:rPr lang="en-US" sz="1400" b="1" i="1" dirty="0"/>
              <a:t>consistently and creatively</a:t>
            </a:r>
            <a:endParaRPr lang="en-US" sz="14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27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to Action…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WHO’S</a:t>
            </a:r>
            <a:r>
              <a:rPr lang="en-US" b="1" baseline="0" dirty="0"/>
              <a:t> IN?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433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3FC3A-8CD3-BB02-B6A4-0428F577C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F104D-3232-C46E-66FD-1BC838F9A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F0FF52-392A-80BF-7BB6-4B1673023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4B193-5FCF-BA55-D939-04EF537FD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92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r>
              <a:rPr lang="en-US" sz="1600" dirty="0"/>
              <a:t>Ai is like having a really enthusiastic intern that never sleeps!</a:t>
            </a:r>
          </a:p>
          <a:p>
            <a:endParaRPr lang="en-US" sz="1600" dirty="0"/>
          </a:p>
          <a:p>
            <a:pPr>
              <a:buClr>
                <a:srgbClr val="DEE18C"/>
              </a:buClr>
            </a:pPr>
            <a:r>
              <a:rPr lang="en-US" sz="1600" dirty="0"/>
              <a:t>Write social media posts in seconds</a:t>
            </a:r>
          </a:p>
          <a:p>
            <a:pPr>
              <a:buClr>
                <a:srgbClr val="DEE18C"/>
              </a:buClr>
            </a:pPr>
            <a:endParaRPr lang="en-US" sz="1600" dirty="0"/>
          </a:p>
          <a:p>
            <a:pPr>
              <a:buClr>
                <a:srgbClr val="DEE18C"/>
              </a:buClr>
            </a:pPr>
            <a:r>
              <a:rPr lang="en-US" sz="1600" dirty="0"/>
              <a:t>Generate newsletters and press releases</a:t>
            </a:r>
          </a:p>
          <a:p>
            <a:pPr>
              <a:buClr>
                <a:srgbClr val="DEE18C"/>
              </a:buClr>
            </a:pPr>
            <a:endParaRPr lang="en-US" sz="1600" dirty="0"/>
          </a:p>
          <a:p>
            <a:pPr>
              <a:buClr>
                <a:srgbClr val="DEE18C"/>
              </a:buClr>
            </a:pPr>
            <a:r>
              <a:rPr lang="en-US" sz="1600" dirty="0"/>
              <a:t>Generate event flyers and captions</a:t>
            </a:r>
          </a:p>
          <a:p>
            <a:pPr>
              <a:buClr>
                <a:srgbClr val="DEE18C"/>
              </a:buClr>
            </a:pPr>
            <a:endParaRPr lang="en-US" sz="1600" dirty="0"/>
          </a:p>
          <a:p>
            <a:pPr>
              <a:buClr>
                <a:srgbClr val="DEE18C"/>
              </a:buClr>
            </a:pPr>
            <a:r>
              <a:rPr lang="en-US" sz="1600" dirty="0"/>
              <a:t>Help brainstorm campaign ideas</a:t>
            </a:r>
          </a:p>
          <a:p>
            <a:pPr>
              <a:buClr>
                <a:srgbClr val="DEE18C"/>
              </a:buClr>
            </a:pPr>
            <a:endParaRPr lang="en-US" sz="1600" dirty="0"/>
          </a:p>
          <a:p>
            <a:pPr>
              <a:buClr>
                <a:srgbClr val="DEE18C"/>
              </a:buClr>
            </a:pPr>
            <a:r>
              <a:rPr lang="en-US" sz="1600" dirty="0"/>
              <a:t>Adapt tone: professional, warm, fun, persuasive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62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70" indent="-173370">
              <a:buFont typeface="Arial" panose="020B0604020202020204" pitchFamily="34" charset="0"/>
              <a:buChar char="•"/>
            </a:pPr>
            <a:endParaRPr lang="en-US" dirty="0"/>
          </a:p>
          <a:p>
            <a:pPr marL="173370" indent="-173370">
              <a:buClr>
                <a:srgbClr val="EDAE5C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EFFFF"/>
              </a:solidFill>
            </a:endParaRPr>
          </a:p>
          <a:p>
            <a:r>
              <a:rPr lang="en-US" sz="1600" i="0" dirty="0"/>
              <a:t>AI </a:t>
            </a:r>
            <a:r>
              <a:rPr lang="en-US" sz="1600" dirty="0"/>
              <a:t>is not replacing anyone… just upgrading our first draft.</a:t>
            </a:r>
          </a:p>
          <a:p>
            <a:pPr marL="173370" indent="-173370">
              <a:buClr>
                <a:srgbClr val="EDAE5C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EFFFF"/>
              </a:solidFill>
            </a:endParaRPr>
          </a:p>
          <a:p>
            <a:pPr marL="173370" indent="-173370">
              <a:buClr>
                <a:srgbClr val="EDAE5C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</a:endParaRPr>
          </a:p>
          <a:p>
            <a:pPr marL="173370" indent="-173370">
              <a:buClr>
                <a:srgbClr val="EDAE5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Saves time (no more staring at a blank page)</a:t>
            </a:r>
          </a:p>
          <a:p>
            <a:pPr marL="173370" indent="-173370">
              <a:buClr>
                <a:srgbClr val="EDAE5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Improves writing quality</a:t>
            </a:r>
          </a:p>
          <a:p>
            <a:pPr marL="173370" indent="-173370">
              <a:buClr>
                <a:srgbClr val="EDAE5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Keeps messaging clear and consistent</a:t>
            </a:r>
          </a:p>
          <a:p>
            <a:pPr marL="173370" indent="-173370">
              <a:buClr>
                <a:srgbClr val="EDAE5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Sparks fresh ideas</a:t>
            </a:r>
          </a:p>
          <a:p>
            <a:pPr marL="173370" indent="-173370">
              <a:buClr>
                <a:srgbClr val="EDAE5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Helps us reach a wider audience</a:t>
            </a:r>
          </a:p>
          <a:p>
            <a:pPr marL="173370" indent="-173370">
              <a:buClr>
                <a:srgbClr val="EDAE5C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EFFFF"/>
              </a:solidFill>
            </a:endParaRPr>
          </a:p>
          <a:p>
            <a:endParaRPr lang="en-US" sz="1600" dirty="0"/>
          </a:p>
          <a:p>
            <a:r>
              <a:rPr lang="en-US" sz="1600" dirty="0"/>
              <a:t>It helps us get past the Blank Page Syndrome. – Gives us more time to do service projects!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02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70" indent="-173370">
              <a:buClr>
                <a:srgbClr val="40D8AE"/>
              </a:buClr>
              <a:buFont typeface="Arial" panose="020B0604020202020204" pitchFamily="34" charset="0"/>
              <a:buChar char="•"/>
            </a:pPr>
            <a:r>
              <a:rPr lang="en-US" sz="1400" b="1" dirty="0"/>
              <a:t>Facebook &amp; Instagram posts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sz="1400" dirty="0"/>
              <a:t>Write an intro for our new member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370" indent="-173370" defTabSz="924641">
              <a:buFont typeface="Arial" panose="020B0604020202020204" pitchFamily="34" charset="0"/>
              <a:buChar char="•"/>
            </a:pPr>
            <a:r>
              <a:rPr lang="en-US" sz="1400" b="1" dirty="0"/>
              <a:t>Monthly Newsletters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sz="1400" dirty="0"/>
              <a:t>Summarize meeting minutes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370" indent="-173370" defTabSz="924641">
              <a:buFont typeface="Arial" panose="020B0604020202020204" pitchFamily="34" charset="0"/>
              <a:buChar char="•"/>
            </a:pPr>
            <a:r>
              <a:rPr lang="en-US" sz="1400" b="1" dirty="0"/>
              <a:t>Event promotions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sz="1400" dirty="0"/>
              <a:t>Create a flyer for our community food drive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370" indent="-173370" defTabSz="924641">
              <a:buFont typeface="Arial" panose="020B0604020202020204" pitchFamily="34" charset="0"/>
              <a:buChar char="•"/>
            </a:pPr>
            <a:r>
              <a:rPr lang="en-US" sz="1400" b="1" dirty="0"/>
              <a:t>Sponsorship requests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sz="1400" dirty="0"/>
              <a:t>Write a sponsorship request letter to local banks for our upcoming conference.  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sz="1400" dirty="0"/>
              <a:t>Ask for items to give away and a donation toward getting an awesome guest speaker</a:t>
            </a:r>
          </a:p>
          <a:p>
            <a:pPr marL="173370" indent="-173370" defTabSz="924641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3370" indent="-173370" defTabSz="924641">
              <a:buFont typeface="Arial" panose="020B0604020202020204" pitchFamily="34" charset="0"/>
              <a:buChar char="•"/>
            </a:pPr>
            <a:r>
              <a:rPr lang="en-US" sz="1400" b="1" dirty="0"/>
              <a:t>Thank-you messages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sz="1400" dirty="0"/>
              <a:t>Need a thank you message for new judge to our poetry contest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sz="1400" b="1" dirty="0"/>
              <a:t>Website content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79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9C516-7A98-6893-5CA2-C09671AB6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E8BCE-F0CD-BB8E-F591-BF6CEABF1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E5228-D62D-BEED-1ABE-DDDFB21E3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Look at an example</a:t>
            </a:r>
          </a:p>
          <a:p>
            <a:endParaRPr lang="en-US" sz="1600" dirty="0"/>
          </a:p>
          <a:p>
            <a:pPr lvl="0"/>
            <a:r>
              <a:rPr lang="en-US" sz="1600" dirty="0"/>
              <a:t>Before:</a:t>
            </a:r>
          </a:p>
          <a:p>
            <a:pPr lvl="1">
              <a:buFontTx/>
              <a:buNone/>
            </a:pPr>
            <a:endParaRPr lang="en-US" sz="1600" dirty="0"/>
          </a:p>
          <a:p>
            <a:pPr lvl="1">
              <a:buFontTx/>
              <a:buNone/>
            </a:pPr>
            <a:r>
              <a:rPr lang="en-US" sz="1600" dirty="0"/>
              <a:t>Join us for our event.  It will be fun.</a:t>
            </a:r>
          </a:p>
          <a:p>
            <a:pPr lvl="1">
              <a:buFontTx/>
              <a:buNone/>
            </a:pPr>
            <a:endParaRPr lang="en-US" sz="1600" dirty="0"/>
          </a:p>
          <a:p>
            <a:pPr lvl="0"/>
            <a:r>
              <a:rPr lang="en-US" sz="1600" dirty="0"/>
              <a:t>AFTER (AI-Assisted):</a:t>
            </a:r>
          </a:p>
          <a:p>
            <a:pPr lvl="1">
              <a:buNone/>
            </a:pPr>
            <a:r>
              <a:rPr lang="en-US" sz="1600" dirty="0"/>
              <a:t>  Join us for an afternoon of fellowship and fun as we come together to support our community!  </a:t>
            </a:r>
          </a:p>
          <a:p>
            <a:pPr lvl="1">
              <a:buNone/>
            </a:pPr>
            <a:r>
              <a:rPr lang="en-US" sz="1600" dirty="0"/>
              <a:t>   Your participation helps us continue making a meaningful difference!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6D84C-6BAE-290C-D35D-23678F7E2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79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1B8FA-CC46-255A-E499-8C96C8EE6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5AF80E-0DE1-6461-98E5-84DA4082B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C04CEE-B693-B283-F1A3-2A2D7F383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/>
          </a:p>
          <a:p>
            <a:pPr lvl="0"/>
            <a:r>
              <a:rPr lang="en-US" sz="1600" dirty="0"/>
              <a:t>Write a friendly Facebook post promoting an Altrusa community service project.  Include a call to action and a warm tone.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Create a short engaging Instagram caption for a volunteer event.  Add 5 relevant hashtags.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Write a post thanking volunteers for their time and dedication, with a touch of humor.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B2ACC-4718-7635-2015-C50AD44AF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08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/>
          </a:p>
          <a:p>
            <a:pPr lvl="0"/>
            <a:r>
              <a:rPr lang="en-US" sz="1600" dirty="0"/>
              <a:t>Write a press release announcing an Altrusa fundraiser supporting </a:t>
            </a:r>
            <a:r>
              <a:rPr lang="en-US" sz="1600" b="1" dirty="0"/>
              <a:t>LITERACY</a:t>
            </a:r>
            <a:r>
              <a:rPr lang="en-US" sz="1600" dirty="0"/>
              <a:t>.  Keep it professional and inspiring.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Create an email inviting community members to attend an upcoming service event.  Keep it warm and welcoming.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Write a sponsorship request letter highlighting community impact and benefits to sponsors.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2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19D46-3E83-A654-DADA-69295131F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EB8FA3-F10B-6C0C-E6E6-BCE88C216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469900"/>
            <a:ext cx="5629275" cy="31670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2FAA4D-8970-EA2F-757D-F6C2C8BB0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/>
          </a:p>
          <a:p>
            <a:pPr lvl="0"/>
            <a:r>
              <a:rPr lang="en-US" sz="1600" dirty="0"/>
              <a:t>Write a president’s message for an Altrusa newsletter highlighting recent events, thanking members and encouraging participation.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Summarize last month’s club activities in a friendly and engaging tone</a:t>
            </a:r>
          </a:p>
          <a:p>
            <a:r>
              <a:rPr lang="en-US" sz="1600" dirty="0"/>
              <a:t>Use AI to summarize meeting minutes into “Member Highlights”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7F98B-9FBA-9144-2DDB-6427CF9CC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1CBE9-D0F9-4D64-89D0-9E49A4DDB0D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29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FBE8E64D-20EB-4DFA-A03F-6879CDA267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99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93D207D-B09B-4759-9F00-9A647F3062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47595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93D207D-B09B-4759-9F00-9A647F3062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17104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93D207D-B09B-4759-9F00-9A647F3062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72670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93D207D-B09B-4759-9F00-9A647F3062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08562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93D207D-B09B-4759-9F00-9A647F3062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667751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E3E25-2BB5-4F15-8F07-A4772C8043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19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9D4D2-499F-40BB-B164-12FE45C147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9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0EF14-91EE-41D1-9F36-CBF359564D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15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AC01091-AA11-46B5-A85E-BB285CA1F4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35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AFAD4E4-159E-4325-AFA2-87AFF24DEC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0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3B92D11E-5B69-498F-BC4E-E3E779B445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4BBF0-F608-4B9D-977A-5928E59AF0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18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85E12-4588-4E80-91D0-E4D464A0B8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59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68F02-5E38-4CDA-868F-9BAE94E094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68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63A2B087-C5AF-478A-AF5E-32FBCA1887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71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93D207D-B09B-4759-9F00-9A647F3062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3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atgpt.com/g/g-p-69877a99ed2481919880ffc2238a4d40/c/69457fa5-ca20-8326-91aa-7162e9e663e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iantart.com/mondspeer/art/Just-another-thumbsup-smiley-84655696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Ring.Altrusa@gmail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EA54CC-FC30-7D51-1D1F-A6E3DAE2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69" y="219289"/>
            <a:ext cx="2487700" cy="2487700"/>
          </a:xfrm>
          <a:prstGeom prst="rect">
            <a:avLst/>
          </a:prstGeom>
        </p:spPr>
      </p:pic>
      <p:sp>
        <p:nvSpPr>
          <p:cNvPr id="4098" name="Slide Number Placeholder 4">
            <a:extLst>
              <a:ext uri="{FF2B5EF4-FFF2-40B4-BE49-F238E27FC236}">
                <a16:creationId xmlns:a16="http://schemas.microsoft.com/office/drawing/2014/main" id="{6DE832D9-5171-AB6B-F1A5-48C14225D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503613" y="64674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6ABCCE-5609-46B8-9819-684FA7AA161F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58CB1-E02E-A727-C692-DE8B6B590341}"/>
              </a:ext>
            </a:extLst>
          </p:cNvPr>
          <p:cNvSpPr txBox="1"/>
          <p:nvPr/>
        </p:nvSpPr>
        <p:spPr>
          <a:xfrm>
            <a:off x="1548143" y="752646"/>
            <a:ext cx="104025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2F95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Altrusa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2F95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“EASY” Button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2F95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Using AI To Share Our Story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1" name="Picture 16">
            <a:extLst>
              <a:ext uri="{FF2B5EF4-FFF2-40B4-BE49-F238E27FC236}">
                <a16:creationId xmlns:a16="http://schemas.microsoft.com/office/drawing/2014/main" id="{61229861-73D4-06F8-BCE5-09ED599C4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1065" y="4385024"/>
            <a:ext cx="322509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6783EC-F728-77B0-349E-1732649DCBF1}"/>
              </a:ext>
            </a:extLst>
          </p:cNvPr>
          <p:cNvSpPr txBox="1"/>
          <p:nvPr/>
        </p:nvSpPr>
        <p:spPr>
          <a:xfrm>
            <a:off x="6096000" y="4905025"/>
            <a:ext cx="585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B65848"/>
                </a:solidFill>
              </a:rPr>
              <a:t>Linda Ring (Central CT)</a:t>
            </a:r>
          </a:p>
          <a:p>
            <a:pPr algn="r"/>
            <a:r>
              <a:rPr lang="en-US" sz="2400" b="1" dirty="0">
                <a:solidFill>
                  <a:srgbClr val="B65848"/>
                </a:solidFill>
              </a:rPr>
              <a:t>Service Committee Chair</a:t>
            </a:r>
          </a:p>
          <a:p>
            <a:pPr algn="r"/>
            <a:r>
              <a:rPr lang="en-US" sz="2400" b="1" dirty="0">
                <a:solidFill>
                  <a:srgbClr val="B65848"/>
                </a:solidFill>
              </a:rPr>
              <a:t>2026 Altrusa District One Conference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1023FF-B87E-3B0D-D284-22886D5896E5}"/>
              </a:ext>
            </a:extLst>
          </p:cNvPr>
          <p:cNvSpPr txBox="1"/>
          <p:nvPr/>
        </p:nvSpPr>
        <p:spPr>
          <a:xfrm>
            <a:off x="3308343" y="1694030"/>
            <a:ext cx="2787657" cy="37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rgbClr val="E35838"/>
              </a:buClr>
              <a:buFont typeface="Wingdings 3" charset="2"/>
              <a:buChar char="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an image to include in a FB post, on how to create a FB post, include Altrusa logo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527FA7-51F3-4FFE-0BD9-EAC489EC5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93" y="123493"/>
            <a:ext cx="4323295" cy="64768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B73F8-91D4-38C8-5412-8A7D108D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D0A85E12-4588-4E80-91D0-E4D464A0B8BB}" type="slidenum">
              <a:rPr lang="en-US" alt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 altLang="en-US" sz="1900"/>
          </a:p>
        </p:txBody>
      </p:sp>
    </p:spTree>
    <p:extLst>
      <p:ext uri="{BB962C8B-B14F-4D97-AF65-F5344CB8AC3E}">
        <p14:creationId xmlns:p14="http://schemas.microsoft.com/office/powerpoint/2010/main" val="5228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B425C4-557D-5CE4-B63F-3F3B1EEF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85E12-4588-4E80-91D0-E4D464A0B8B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1E01F-B17A-2AD5-6F41-F664E63A5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32" y="229129"/>
            <a:ext cx="7468085" cy="1482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E793E-3D29-0565-BDDC-570DAB085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489" y="1954501"/>
            <a:ext cx="8621388" cy="428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50830-685A-BA2B-5210-E98AA371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66" y="1193462"/>
            <a:ext cx="10239868" cy="41983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AA81CC-D0D6-5ED1-2C91-8A4CBC1B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349513"/>
            <a:ext cx="779767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0A85E12-4588-4E80-91D0-E4D464A0B8BB}" type="slidenum">
              <a:rPr lang="en-US" alt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alt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0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51BE15AD-74D9-4540-AECA-6A338D30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9084A-E2AF-F444-1482-A704F921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b="1" dirty="0"/>
              <a:t>Template for Well-Rounded AI Output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2E47D1-2C32-4FB7-A5F0-F31C8F39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884C5A90-A356-4F6E-92BE-AA652747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7E836-65E1-C49C-A477-4DFAC044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13</a:t>
            </a:fld>
            <a:endParaRPr lang="en-US" altLang="en-US" sz="190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1E18986-A58B-70F1-3DED-6D2670020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498014"/>
              </p:ext>
            </p:extLst>
          </p:nvPr>
        </p:nvGraphicFramePr>
        <p:xfrm>
          <a:off x="1069303" y="1623849"/>
          <a:ext cx="10438592" cy="485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180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16CF8-7543-BD91-3F32-C93C923A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en-US" b="1" dirty="0"/>
              <a:t>EXAMPLE: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F315B-A942-BD34-2B34-31A18539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14</a:t>
            </a:fld>
            <a:endParaRPr lang="en-US" altLang="en-US" sz="190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BDB7DE15-CE35-D647-9A69-CE935F9C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Act as a communications coordinator for a community service organization.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Write a warm and inviting Facebook post promoting 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an Altrusa book drive 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on May 10 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at the Public Library 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to support local schools.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Include a Call to action and 5 hashtags.</a:t>
            </a:r>
          </a:p>
        </p:txBody>
      </p:sp>
    </p:spTree>
    <p:extLst>
      <p:ext uri="{BB962C8B-B14F-4D97-AF65-F5344CB8AC3E}">
        <p14:creationId xmlns:p14="http://schemas.microsoft.com/office/powerpoint/2010/main" val="96185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E7B05-D654-FD07-D54D-FE94E06C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Tips for Good Results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4268-305F-B836-C36B-36C3053B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en-US" altLang="en-US" sz="190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95D1590-8685-3F2B-981A-43095D268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056290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41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1F0861-C4EE-4234-A70F-D6863C855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588D8A-DA07-4E56-B6DC-4688ED2C6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E191A6-BA84-4106-8302-13DDC67ED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531F8F-262E-47D3-8F77-1053CB53B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B73A85-EBEF-4652-9F40-FECF9618F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8E7AA9-0506-4AC0-A471-A907C8F2C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39C427-894A-4408-84B3-4BECE0C1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A601F6-AE9B-4B68-B8B4-898293D63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DB64FC-568E-4592-AF09-E6D8DC86D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1EF2D7-0EB8-4F89-8824-05445A64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724DE6-0E92-46FF-9BBE-BB2FE9A18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FC1F9-4728-493D-AA30-5B1AAD45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9C9C6-B827-45E5-B0CC-EBC3E7D71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EEC1E5-889B-47EC-917C-0B4FDBDFD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4526D1-E134-4800-BAB1-F764C470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1E8EFF-9847-4CB4-9471-E26FF132B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ABCA228-CE68-4A47-BBE7-831947D51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1BAD88-17FB-40F9-8E71-FAF08820A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92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38C51-8E21-5C26-8359-99EAA558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81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Keep</a:t>
            </a:r>
            <a:r>
              <a:rPr lang="en-US" sz="3200" b="1" dirty="0">
                <a:solidFill>
                  <a:schemeClr val="bg1"/>
                </a:solidFill>
              </a:rPr>
              <a:t> it HUMAN	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60B7CD1-5C7F-4FF4-9B0A-36FD1B61C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132921" y="3187343"/>
            <a:ext cx="1105119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8F7D5-F33F-9CB5-75F5-B6DB601C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143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US" altLang="en-US" sz="190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26B8E8B-3915-7A59-A04F-9B90384F3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541151"/>
              </p:ext>
            </p:extLst>
          </p:nvPr>
        </p:nvGraphicFramePr>
        <p:xfrm>
          <a:off x="6164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56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EBD03F-A347-4033-B2BC-82051FE16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6EBD03F-A347-4033-B2BC-82051FE16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6EBD03F-A347-4033-B2BC-82051FE16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B65988-BC5F-4EA4-BEEE-A0735CD51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CBB65988-BC5F-4EA4-BEEE-A0735CD51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CBB65988-BC5F-4EA4-BEEE-A0735CD51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81FC17-2DD3-4D4B-950E-AE31BBC52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5D81FC17-2DD3-4D4B-950E-AE31BBC52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5D81FC17-2DD3-4D4B-950E-AE31BBC52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FC50A2-F96D-4B2E-8D39-128A3AA2C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B4FC50A2-F96D-4B2E-8D39-128A3AA2C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B4FC50A2-F96D-4B2E-8D39-128A3AA2C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EC0E61-72A1-4F90-BA77-71BD73AA0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EFEC0E61-72A1-4F90-BA77-71BD73AA0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EFEC0E61-72A1-4F90-BA77-71BD73AA0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9FBD2A-FCC5-44CF-83E0-B835B7038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BA9FBD2A-FCC5-44CF-83E0-B835B7038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BA9FBD2A-FCC5-44CF-83E0-B835B7038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DED17-C9D6-4B6B-B5BC-669827A37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22BDED17-C9D6-4B6B-B5BC-669827A37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22BDED17-C9D6-4B6B-B5BC-669827A37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7AC746-ACF9-41BB-9655-45DD0DAB3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D17AC746-ACF9-41BB-9655-45DD0DAB3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D17AC746-ACF9-41BB-9655-45DD0DAB3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B25CD0-2B28-402D-B9D7-D95853649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94B25CD0-2B28-402D-B9D7-D95853649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94B25CD0-2B28-402D-B9D7-D95853649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76890C-2944-40E2-9B45-A1E2386BC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9976890C-2944-40E2-9B45-A1E2386BC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9976890C-2944-40E2-9B45-A1E2386BC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4F7EC8-B855-4495-A05C-F5973EE9A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C94F7EC8-B855-4495-A05C-F5973EE9A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C94F7EC8-B855-4495-A05C-F5973EE9A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295FD1-69E5-43D8-97C7-149EEB3B5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CC295FD1-69E5-43D8-97C7-149EEB3B5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CC295FD1-69E5-43D8-97C7-149EEB3B5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F642C-7797-26B3-2BBE-242C2D64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27" y="2876986"/>
            <a:ext cx="2454052" cy="30293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56606-5415-94CC-A58C-55280977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17</a:t>
            </a:fld>
            <a:endParaRPr lang="en-US" altLang="en-US" sz="1900">
              <a:solidFill>
                <a:srgbClr val="FFFFFF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3D75C6C-9C01-CDA2-D43B-2C773D07E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535812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8044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A person reaching for a paper on a table full of paper and sticky notes">
            <a:extLst>
              <a:ext uri="{FF2B5EF4-FFF2-40B4-BE49-F238E27FC236}">
                <a16:creationId xmlns:a16="http://schemas.microsoft.com/office/drawing/2014/main" id="{AE1178B7-7D5E-6EB8-ED52-4083F78C33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42" r="13634" b="-1"/>
          <a:stretch>
            <a:fillRect/>
          </a:stretch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56CD1-14B0-7415-5883-A1075803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Let’s Try It!	     Practice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2DF4E-17AC-30DC-AE95-B3E9977B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18</a:t>
            </a:fld>
            <a:endParaRPr lang="en-US" altLang="en-US" sz="1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C2135-044E-43FA-B9AB-A8D4E202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Role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Task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Details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Tone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Extras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1EDA6-ADC1-F66B-7EEF-36E47A8CFF08}"/>
              </a:ext>
            </a:extLst>
          </p:cNvPr>
          <p:cNvSpPr txBox="1"/>
          <p:nvPr/>
        </p:nvSpPr>
        <p:spPr>
          <a:xfrm>
            <a:off x="8276897" y="5691352"/>
            <a:ext cx="208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ChatGPT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0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C31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E1491-D611-7089-6600-89EBF46BD684}"/>
              </a:ext>
            </a:extLst>
          </p:cNvPr>
          <p:cNvSpPr txBox="1"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rgbClr val="CA8F32"/>
              </a:buClr>
              <a:buFont typeface="Wingdings 3" charset="2"/>
              <a:buChar char="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"Create a caricature of me and my job based on everything you know about me.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AD3C9-B268-0474-8672-459A89B4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2" y="275221"/>
            <a:ext cx="4331002" cy="6057347"/>
          </a:xfrm>
          <a:prstGeom prst="rect">
            <a:avLst/>
          </a:prstGeom>
        </p:spPr>
      </p:pic>
      <p:sp>
        <p:nvSpPr>
          <p:cNvPr id="65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A42ACD-8EA9-48E5-F540-7D13EEDC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D0A85E12-4588-4E80-91D0-E4D464A0B8BB}" type="slidenum">
              <a:rPr lang="en-US" altLang="en-US" sz="1900"/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19</a:t>
            </a:fld>
            <a:endParaRPr lang="en-US" altLang="en-US" sz="1900"/>
          </a:p>
        </p:txBody>
      </p:sp>
      <p:sp>
        <p:nvSpPr>
          <p:cNvPr id="3" name="AutoShape 2" descr="Altrusa club meeting in action">
            <a:extLst>
              <a:ext uri="{FF2B5EF4-FFF2-40B4-BE49-F238E27FC236}">
                <a16:creationId xmlns:a16="http://schemas.microsoft.com/office/drawing/2014/main" id="{5DD90638-D6A4-C813-EC88-779E207F6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Altrusa club meeting in action">
            <a:extLst>
              <a:ext uri="{FF2B5EF4-FFF2-40B4-BE49-F238E27FC236}">
                <a16:creationId xmlns:a16="http://schemas.microsoft.com/office/drawing/2014/main" id="{3AAB785F-DE2E-3447-0E8D-B6CF5560B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03036-E50F-D334-EAC3-C7E3387A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Why This Matters…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A67F8-1A13-9BF6-B176-24E20540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altLang="en-US" sz="1900">
              <a:solidFill>
                <a:srgbClr val="FFFFFF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1F627A5-BD64-B703-7952-72A8D816B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110198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Marketing">
            <a:extLst>
              <a:ext uri="{FF2B5EF4-FFF2-40B4-BE49-F238E27FC236}">
                <a16:creationId xmlns:a16="http://schemas.microsoft.com/office/drawing/2014/main" id="{F24339B1-61DA-053A-178F-97804F5F20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627" y="201326"/>
            <a:ext cx="2700494" cy="27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49B522-8EA6-4507-9F04-33522E0F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49B522-8EA6-4507-9F04-33522E0F1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D8550-648E-44A0-99C2-FA2FA51F0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43D8550-648E-44A0-99C2-FA2FA51F0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5C2A11-3D8D-408D-AFCE-E6A7E25F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F95C2A11-3D8D-408D-AFCE-E6A7E25F9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C152CC-51C5-436D-BB25-D96BABD9D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D3C152CC-51C5-436D-BB25-D96BABD9D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81EB-5FAA-6ECE-BE7E-49AACF329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POST that WORKED!</a:t>
            </a:r>
            <a:r>
              <a:rPr lang="en-US" dirty="0"/>
              <a:t>	</a:t>
            </a:r>
          </a:p>
        </p:txBody>
      </p:sp>
      <p:sp>
        <p:nvSpPr>
          <p:cNvPr id="54277" name="AutoShape 12" descr="Thank You in many languages Stock Vector by ©dizanna 66790049">
            <a:extLst>
              <a:ext uri="{FF2B5EF4-FFF2-40B4-BE49-F238E27FC236}">
                <a16:creationId xmlns:a16="http://schemas.microsoft.com/office/drawing/2014/main" id="{C4C4452E-B816-8780-733D-EB871BE2D5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8" name="AutoShape 14" descr="Thank You in many languages Stock Vector by ©dizanna 66790049">
            <a:extLst>
              <a:ext uri="{FF2B5EF4-FFF2-40B4-BE49-F238E27FC236}">
                <a16:creationId xmlns:a16="http://schemas.microsoft.com/office/drawing/2014/main" id="{2417305F-E779-26F8-3EF8-49F969DB04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9" name="AutoShape 16" descr="Thank You in many languages Stock Vector by ©dizanna 66790049">
            <a:extLst>
              <a:ext uri="{FF2B5EF4-FFF2-40B4-BE49-F238E27FC236}">
                <a16:creationId xmlns:a16="http://schemas.microsoft.com/office/drawing/2014/main" id="{7898687E-E741-94B0-6527-11E613E8ED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0" name="AutoShape 18" descr="Thank You word cloud in different languages Stock Vector by ©dizanna  139538196">
            <a:extLst>
              <a:ext uri="{FF2B5EF4-FFF2-40B4-BE49-F238E27FC236}">
                <a16:creationId xmlns:a16="http://schemas.microsoft.com/office/drawing/2014/main" id="{E8C6F9F0-D5CA-1829-DBE2-55E1CFD18F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D74C2-99B2-0D8C-7A9A-553E80484284}"/>
              </a:ext>
            </a:extLst>
          </p:cNvPr>
          <p:cNvSpPr txBox="1"/>
          <p:nvPr/>
        </p:nvSpPr>
        <p:spPr>
          <a:xfrm>
            <a:off x="2592925" y="1565463"/>
            <a:ext cx="97245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Next Time Someone Says…</a:t>
            </a:r>
          </a:p>
          <a:p>
            <a:endParaRPr lang="en-US" sz="2400" dirty="0"/>
          </a:p>
          <a:p>
            <a:pPr lvl="7"/>
            <a:r>
              <a:rPr lang="en-US" sz="2400" b="1" i="1" dirty="0"/>
              <a:t>We should post about this…</a:t>
            </a:r>
          </a:p>
          <a:p>
            <a:endParaRPr lang="en-US" sz="2400" dirty="0"/>
          </a:p>
          <a:p>
            <a:r>
              <a:rPr lang="en-US" sz="2400" dirty="0"/>
              <a:t>You won’t look at your phone…</a:t>
            </a:r>
          </a:p>
          <a:p>
            <a:endParaRPr lang="en-US" sz="2400" dirty="0"/>
          </a:p>
          <a:p>
            <a:r>
              <a:rPr lang="en-US" sz="2400" dirty="0"/>
              <a:t>	You won’t avoid eye contact…</a:t>
            </a:r>
          </a:p>
          <a:p>
            <a:endParaRPr lang="en-US" sz="2400" dirty="0"/>
          </a:p>
          <a:p>
            <a:r>
              <a:rPr lang="en-US" sz="2400" dirty="0"/>
              <a:t>		You’ll simply say…	</a:t>
            </a:r>
          </a:p>
          <a:p>
            <a:r>
              <a:rPr lang="en-US" dirty="0"/>
              <a:t>										</a:t>
            </a:r>
            <a:r>
              <a:rPr lang="en-US" sz="4000" b="1" i="1" dirty="0">
                <a:solidFill>
                  <a:srgbClr val="0070C0"/>
                </a:solidFill>
              </a:rPr>
              <a:t>I’VE GOT THIS!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60895-9128-A768-5E17-04FAFFBA319D}"/>
              </a:ext>
            </a:extLst>
          </p:cNvPr>
          <p:cNvSpPr txBox="1"/>
          <p:nvPr/>
        </p:nvSpPr>
        <p:spPr>
          <a:xfrm>
            <a:off x="828678" y="5996404"/>
            <a:ext cx="10839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Stronger Messaging. Greater Impact.  More People 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2D431-7F6B-A0E3-B075-400B420D8E52}"/>
              </a:ext>
            </a:extLst>
          </p:cNvPr>
          <p:cNvSpPr txBox="1"/>
          <p:nvPr/>
        </p:nvSpPr>
        <p:spPr>
          <a:xfrm>
            <a:off x="871860" y="837684"/>
            <a:ext cx="471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FB0EF14-91EE-41D1-9F36-CBF359564DA9}" type="slidenum">
              <a:rPr lang="en-US" alt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rgbClr val="933317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63F29-DF04-3E90-08FF-529FE867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EFFFF"/>
                </a:solidFill>
              </a:rPr>
              <a:t>Your Challenge…</a:t>
            </a:r>
            <a:r>
              <a:rPr lang="en-US" sz="3200">
                <a:solidFill>
                  <a:srgbClr val="FEFFFF"/>
                </a:solidFill>
              </a:rPr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06A50-EDCF-251D-8483-8F7C070B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21</a:t>
            </a:fld>
            <a:endParaRPr lang="en-US" altLang="en-US" sz="1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3878E-6693-A94E-F5A9-EAF362010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FE9D00"/>
              </a:buClr>
              <a:buNone/>
            </a:pPr>
            <a:r>
              <a:rPr lang="en-US" sz="2800" dirty="0">
                <a:solidFill>
                  <a:srgbClr val="FEFFFF"/>
                </a:solidFill>
              </a:rPr>
              <a:t>Try one post this week.</a:t>
            </a:r>
          </a:p>
          <a:p>
            <a:pPr marL="0" indent="0">
              <a:buClr>
                <a:srgbClr val="FE9D00"/>
              </a:buClr>
              <a:buNone/>
            </a:pPr>
            <a:endParaRPr lang="en-US" sz="2800" dirty="0">
              <a:solidFill>
                <a:srgbClr val="FEFFFF"/>
              </a:solidFill>
            </a:endParaRPr>
          </a:p>
          <a:p>
            <a:pPr marL="0" indent="0">
              <a:buClr>
                <a:srgbClr val="FE9D00"/>
              </a:buClr>
              <a:buNone/>
            </a:pPr>
            <a:r>
              <a:rPr lang="en-US" sz="2800" dirty="0">
                <a:solidFill>
                  <a:srgbClr val="FEFFFF"/>
                </a:solidFill>
              </a:rPr>
              <a:t>Use AI.  </a:t>
            </a:r>
          </a:p>
          <a:p>
            <a:pPr marL="0" indent="0">
              <a:buClr>
                <a:srgbClr val="FE9D00"/>
              </a:buClr>
              <a:buNone/>
            </a:pPr>
            <a:r>
              <a:rPr lang="en-US" sz="2800" dirty="0">
                <a:solidFill>
                  <a:srgbClr val="FEFFFF"/>
                </a:solidFill>
              </a:rPr>
              <a:t>               Edit it.  </a:t>
            </a:r>
          </a:p>
          <a:p>
            <a:pPr marL="0" indent="0">
              <a:buClr>
                <a:srgbClr val="FE9D00"/>
              </a:buClr>
              <a:buNone/>
            </a:pPr>
            <a:r>
              <a:rPr lang="en-US" sz="2800" dirty="0">
                <a:solidFill>
                  <a:srgbClr val="FEFFFF"/>
                </a:solidFill>
              </a:rPr>
              <a:t>                             Post it.  </a:t>
            </a:r>
          </a:p>
          <a:p>
            <a:pPr marL="0" indent="0">
              <a:buClr>
                <a:srgbClr val="FE9D00"/>
              </a:buClr>
              <a:buNone/>
            </a:pPr>
            <a:r>
              <a:rPr lang="en-US" sz="2800" dirty="0">
                <a:solidFill>
                  <a:srgbClr val="FEFFFF"/>
                </a:solidFill>
              </a:rPr>
              <a:t>                                           See what happens.</a:t>
            </a:r>
          </a:p>
          <a:p>
            <a:pPr marL="0" indent="0">
              <a:buClr>
                <a:srgbClr val="FE9D00"/>
              </a:buClr>
              <a:buNone/>
            </a:pPr>
            <a:endParaRPr lang="en-US" sz="2800" dirty="0">
              <a:solidFill>
                <a:srgbClr val="FEFFFF"/>
              </a:solidFill>
            </a:endParaRPr>
          </a:p>
          <a:p>
            <a:pPr marL="0" indent="0">
              <a:buClr>
                <a:srgbClr val="FE9D00"/>
              </a:buClr>
              <a:buNone/>
            </a:pPr>
            <a:r>
              <a:rPr lang="en-US" sz="2800" dirty="0">
                <a:solidFill>
                  <a:srgbClr val="FEFFFF"/>
                </a:solidFill>
              </a:rPr>
              <a:t>No pressure… </a:t>
            </a:r>
          </a:p>
          <a:p>
            <a:pPr marL="0" indent="0">
              <a:buClr>
                <a:srgbClr val="FE9D00"/>
              </a:buClr>
              <a:buNone/>
            </a:pPr>
            <a:r>
              <a:rPr lang="en-US" sz="2800" dirty="0">
                <a:solidFill>
                  <a:srgbClr val="FEFFFF"/>
                </a:solidFill>
              </a:rPr>
              <a:t>But we WILL be looking for your posts!</a:t>
            </a:r>
          </a:p>
          <a:p>
            <a:pPr>
              <a:buClr>
                <a:srgbClr val="FE9D00"/>
              </a:buClr>
            </a:pPr>
            <a:endParaRPr lang="en-US" dirty="0">
              <a:solidFill>
                <a:srgbClr val="FEFFFF"/>
              </a:solidFill>
            </a:endParaRPr>
          </a:p>
          <a:p>
            <a:pPr>
              <a:buClr>
                <a:srgbClr val="FE9D00"/>
              </a:buClr>
            </a:pP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F543A-A708-1A8F-6C96-7F69E29F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13057" y="2762475"/>
            <a:ext cx="3001931" cy="2401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547DB-358D-FD26-C020-5C856236F5DA}"/>
              </a:ext>
            </a:extLst>
          </p:cNvPr>
          <p:cNvSpPr txBox="1"/>
          <p:nvPr/>
        </p:nvSpPr>
        <p:spPr>
          <a:xfrm>
            <a:off x="9259503" y="5784783"/>
            <a:ext cx="1896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Who’s In?</a:t>
            </a:r>
          </a:p>
        </p:txBody>
      </p:sp>
    </p:spTree>
    <p:extLst>
      <p:ext uri="{BB962C8B-B14F-4D97-AF65-F5344CB8AC3E}">
        <p14:creationId xmlns:p14="http://schemas.microsoft.com/office/powerpoint/2010/main" val="375606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F478BB-56D6-3E09-9393-0D48204CF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280" name="Rectangle 54279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282" name="Rectangle 54281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33D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7FDE7-2E32-0E1B-23AB-2B5BBF41FFDB}"/>
              </a:ext>
            </a:extLst>
          </p:cNvPr>
          <p:cNvSpPr txBox="1"/>
          <p:nvPr/>
        </p:nvSpPr>
        <p:spPr>
          <a:xfrm>
            <a:off x="6761790" y="5446344"/>
            <a:ext cx="5122652" cy="8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ts val="1000"/>
              </a:spcBef>
              <a:buClr>
                <a:srgbClr val="FF3580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Linda Ring	860-490-8211</a:t>
            </a:r>
          </a:p>
          <a:p>
            <a:pPr algn="r">
              <a:spcBef>
                <a:spcPts val="1000"/>
              </a:spcBef>
              <a:buClr>
                <a:srgbClr val="FF3580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Linda.Ring.Altrusa@gmail.com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16,500+ Thank You For Your Compliment Stock Photos, Pictures &amp; Royalty-Free  Images - iStock">
            <a:extLst>
              <a:ext uri="{FF2B5EF4-FFF2-40B4-BE49-F238E27FC236}">
                <a16:creationId xmlns:a16="http://schemas.microsoft.com/office/drawing/2014/main" id="{C306283C-8B1D-EED4-B452-204DB553A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163" y="397344"/>
            <a:ext cx="9326735" cy="44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4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Slide Number Placeholder 4">
            <a:extLst>
              <a:ext uri="{FF2B5EF4-FFF2-40B4-BE49-F238E27FC236}">
                <a16:creationId xmlns:a16="http://schemas.microsoft.com/office/drawing/2014/main" id="{A7C9B4B8-C1BB-BA7A-FB02-8D2387AD8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21514" y="6133610"/>
            <a:ext cx="77976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  <a:buFontTx/>
              <a:buNone/>
            </a:pPr>
            <a:fld id="{00E10D53-4847-469E-980F-511F0507625A}" type="slidenum">
              <a:rPr lang="en-US" altLang="en-US" sz="1900" smtClean="0">
                <a:solidFill>
                  <a:srgbClr val="FEFFFF"/>
                </a:solidFill>
                <a:latin typeface="+mn-lt"/>
              </a:rPr>
              <a:pPr defTabSz="914400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22</a:t>
            </a:fld>
            <a:endParaRPr lang="en-US" altLang="en-US" sz="1900">
              <a:solidFill>
                <a:srgbClr val="FE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95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43542-A026-D6AA-0909-2ED82282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79" y="519189"/>
            <a:ext cx="3650279" cy="12598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AI Can Do for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4E90D-4AFB-E48B-53C1-C260652C4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35" y="2133600"/>
            <a:ext cx="4075568" cy="3759253"/>
          </a:xfrm>
        </p:spPr>
        <p:txBody>
          <a:bodyPr>
            <a:normAutofit/>
          </a:bodyPr>
          <a:lstStyle/>
          <a:p>
            <a:pPr>
              <a:buClr>
                <a:srgbClr val="DEE18C"/>
              </a:buClr>
            </a:pPr>
            <a:r>
              <a:rPr lang="en-US" dirty="0"/>
              <a:t>Write social media posts in seconds</a:t>
            </a:r>
          </a:p>
          <a:p>
            <a:pPr>
              <a:buClr>
                <a:srgbClr val="DEE18C"/>
              </a:buClr>
            </a:pPr>
            <a:r>
              <a:rPr lang="en-US" dirty="0"/>
              <a:t>Generate newsletters and press releases</a:t>
            </a:r>
          </a:p>
          <a:p>
            <a:pPr>
              <a:buClr>
                <a:srgbClr val="DEE18C"/>
              </a:buClr>
            </a:pPr>
            <a:r>
              <a:rPr lang="en-US" dirty="0"/>
              <a:t>Generate event flyers and captions</a:t>
            </a:r>
          </a:p>
          <a:p>
            <a:pPr>
              <a:buClr>
                <a:srgbClr val="DEE18C"/>
              </a:buClr>
            </a:pPr>
            <a:r>
              <a:rPr lang="en-US" dirty="0"/>
              <a:t>Help brainstorm campaign ideas</a:t>
            </a:r>
          </a:p>
          <a:p>
            <a:pPr>
              <a:buClr>
                <a:srgbClr val="DEE18C"/>
              </a:buClr>
            </a:pPr>
            <a:r>
              <a:rPr lang="en-US" dirty="0"/>
              <a:t>Adapt tone: professional, warm, fun, persuasive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1A9D7-46B0-735C-C63B-994988C6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 altLang="en-US" sz="1900">
              <a:solidFill>
                <a:schemeClr val="tx1"/>
              </a:solidFill>
            </a:endParaRPr>
          </a:p>
        </p:txBody>
      </p:sp>
      <p:pic>
        <p:nvPicPr>
          <p:cNvPr id="7" name="Picture 6" descr="People at the meeting desk">
            <a:extLst>
              <a:ext uri="{FF2B5EF4-FFF2-40B4-BE49-F238E27FC236}">
                <a16:creationId xmlns:a16="http://schemas.microsoft.com/office/drawing/2014/main" id="{201231F6-7FE9-3F64-F66C-EA528232FD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44" r="23646"/>
          <a:stretch>
            <a:fillRect/>
          </a:stretch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77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rgbClr val="826F55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DC18B-81E7-8538-9301-6C43A8D1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EFFFF"/>
                </a:solidFill>
              </a:rPr>
              <a:t>Benefits of Using AI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A13FC-0D34-91F0-B576-C9D9D6F0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 altLang="en-US" sz="1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D2EC4-2717-72C4-8D1C-63DF3137C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pPr>
              <a:buClr>
                <a:srgbClr val="EDAE5C"/>
              </a:buClr>
            </a:pPr>
            <a:r>
              <a:rPr lang="en-US" sz="2400" dirty="0">
                <a:solidFill>
                  <a:srgbClr val="FEFFFF"/>
                </a:solidFill>
              </a:rPr>
              <a:t>Saves time (no more staring at a blank page)</a:t>
            </a:r>
          </a:p>
          <a:p>
            <a:pPr>
              <a:buClr>
                <a:srgbClr val="EDAE5C"/>
              </a:buClr>
            </a:pPr>
            <a:r>
              <a:rPr lang="en-US" sz="2400" dirty="0">
                <a:solidFill>
                  <a:srgbClr val="FEFFFF"/>
                </a:solidFill>
              </a:rPr>
              <a:t>Improves writing quality</a:t>
            </a:r>
          </a:p>
          <a:p>
            <a:pPr>
              <a:buClr>
                <a:srgbClr val="EDAE5C"/>
              </a:buClr>
            </a:pPr>
            <a:r>
              <a:rPr lang="en-US" sz="2400" dirty="0">
                <a:solidFill>
                  <a:srgbClr val="FEFFFF"/>
                </a:solidFill>
              </a:rPr>
              <a:t>Keeps messaging clear and consistent</a:t>
            </a:r>
          </a:p>
          <a:p>
            <a:pPr>
              <a:buClr>
                <a:srgbClr val="EDAE5C"/>
              </a:buClr>
            </a:pPr>
            <a:r>
              <a:rPr lang="en-US" sz="2400" dirty="0">
                <a:solidFill>
                  <a:srgbClr val="FEFFFF"/>
                </a:solidFill>
              </a:rPr>
              <a:t>Sparks fresh ideas</a:t>
            </a:r>
          </a:p>
          <a:p>
            <a:pPr>
              <a:buClr>
                <a:srgbClr val="EDAE5C"/>
              </a:buClr>
            </a:pPr>
            <a:r>
              <a:rPr lang="en-US" sz="2400" dirty="0">
                <a:solidFill>
                  <a:srgbClr val="FEFFFF"/>
                </a:solidFill>
              </a:rPr>
              <a:t>Helps us reach a wider audience</a:t>
            </a:r>
          </a:p>
        </p:txBody>
      </p:sp>
      <p:pic>
        <p:nvPicPr>
          <p:cNvPr id="1026" name="Picture 2" descr="Lifestyle Benefits Becoming the Future of Employee Benefits.">
            <a:extLst>
              <a:ext uri="{FF2B5EF4-FFF2-40B4-BE49-F238E27FC236}">
                <a16:creationId xmlns:a16="http://schemas.microsoft.com/office/drawing/2014/main" id="{498F4997-7143-CAE0-48B0-8ABF7A92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01" y="1757933"/>
            <a:ext cx="3714549" cy="37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A5715-AA1D-E7AD-2BB2-BF76FD0C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4D6A62"/>
                </a:solidFill>
              </a:rPr>
              <a:t>Where We</a:t>
            </a:r>
            <a:r>
              <a:rPr lang="en-US" b="1" baseline="0">
                <a:solidFill>
                  <a:srgbClr val="4D6A62"/>
                </a:solidFill>
              </a:rPr>
              <a:t> Can Use AI</a:t>
            </a:r>
            <a:endParaRPr lang="en-US" b="1">
              <a:solidFill>
                <a:srgbClr val="4D6A6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D6A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871F7-B1F2-90CD-8781-BCD50517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>
              <a:buClr>
                <a:srgbClr val="40D8AE"/>
              </a:buClr>
            </a:pPr>
            <a:r>
              <a:rPr lang="en-US" sz="2400" b="1" dirty="0"/>
              <a:t>Facebook &amp; Instagram posts</a:t>
            </a:r>
          </a:p>
          <a:p>
            <a:pPr>
              <a:buClr>
                <a:srgbClr val="40D8AE"/>
              </a:buClr>
            </a:pPr>
            <a:r>
              <a:rPr lang="en-US" sz="2400" b="1" dirty="0"/>
              <a:t>Monthly Newsletters</a:t>
            </a:r>
          </a:p>
          <a:p>
            <a:pPr>
              <a:buClr>
                <a:srgbClr val="40D8AE"/>
              </a:buClr>
            </a:pPr>
            <a:r>
              <a:rPr lang="en-US" sz="2400" b="1" dirty="0"/>
              <a:t>Event promotions</a:t>
            </a:r>
          </a:p>
          <a:p>
            <a:pPr>
              <a:buClr>
                <a:srgbClr val="40D8AE"/>
              </a:buClr>
            </a:pPr>
            <a:r>
              <a:rPr lang="en-US" sz="2400" b="1" dirty="0"/>
              <a:t>Sponsorship requests</a:t>
            </a:r>
          </a:p>
          <a:p>
            <a:pPr>
              <a:buClr>
                <a:srgbClr val="40D8AE"/>
              </a:buClr>
            </a:pPr>
            <a:r>
              <a:rPr lang="en-US" sz="2400" b="1" dirty="0"/>
              <a:t>Thank-you messages</a:t>
            </a:r>
          </a:p>
          <a:p>
            <a:pPr>
              <a:buClr>
                <a:srgbClr val="40D8AE"/>
              </a:buClr>
            </a:pPr>
            <a:r>
              <a:rPr lang="en-US" sz="2400" b="1" dirty="0"/>
              <a:t>Website content</a:t>
            </a:r>
          </a:p>
        </p:txBody>
      </p:sp>
      <p:pic>
        <p:nvPicPr>
          <p:cNvPr id="7" name="Picture 6" descr="Person writing on a notepad">
            <a:extLst>
              <a:ext uri="{FF2B5EF4-FFF2-40B4-BE49-F238E27FC236}">
                <a16:creationId xmlns:a16="http://schemas.microsoft.com/office/drawing/2014/main" id="{1884304C-794D-7ED6-B679-D8C760AF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28" r="2543"/>
          <a:stretch>
            <a:fillRect/>
          </a:stretch>
        </p:blipFill>
        <p:spPr>
          <a:xfrm>
            <a:off x="6091916" y="800989"/>
            <a:ext cx="5451627" cy="4935980"/>
          </a:xfrm>
          <a:prstGeom prst="rect">
            <a:avLst/>
          </a:prstGeom>
        </p:spPr>
      </p:pic>
      <p:sp>
        <p:nvSpPr>
          <p:cNvPr id="45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371F2-37E1-6314-0462-B940B47B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 altLang="en-US" sz="1900"/>
          </a:p>
        </p:txBody>
      </p:sp>
    </p:spTree>
    <p:extLst>
      <p:ext uri="{BB962C8B-B14F-4D97-AF65-F5344CB8AC3E}">
        <p14:creationId xmlns:p14="http://schemas.microsoft.com/office/powerpoint/2010/main" val="320166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8A928F-7EA5-DAD7-DE4C-4EAB6ADA2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EAF25-23C9-ADB9-51FA-18E1BB0D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Example: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D2D3B4-CE0D-6453-6608-3ED3B2A3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3B92D11E-5B69-498F-BC4E-E3E779B4452E}" type="slidenum">
              <a:rPr lang="en-US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altLang="en-US" sz="1900">
              <a:solidFill>
                <a:srgbClr val="FFFFFF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3689392-3292-5987-833C-837A2F884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664789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322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FC5919-1792-63D4-2B3F-B36434893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E3705-7AFB-A200-72E9-88632650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Sample AI Prompts (Social Media)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6AC31-D45C-2E62-2E3D-27769764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 altLang="en-US" sz="1900">
              <a:solidFill>
                <a:srgbClr val="FFFFFF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8B669F0-DECA-82C0-38CD-02E6C50BD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621360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01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0A6F07-CB56-43BE-A52C-937A98F9D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DF34A-F421-48D6-AE7F-F8B51CD78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E7CD08-0E6C-4D1E-98A0-9F89F1AC8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4A3189-E8A1-458D-9CE5-CBCE30A9E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110422-7810-4E3A-B2A2-7663EB7C8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4806C0-BC4F-49E8-BE19-94AF29CD0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5DC590-7D3F-4358-8E8F-8EAA717C4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B9F186-11B8-4398-A2A3-04FD7BF6D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AF270D-E1F2-4146-96F2-2578FDB0C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1E8EFF-9847-4CB4-9471-E26FF132B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ABCA228-CE68-4A47-BBE7-831947D51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1BAD88-17FB-40F9-8E71-FAF08820A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92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C33A8-F850-16BA-93E7-EE43F69F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81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Sample AI Prompts (Events</a:t>
            </a:r>
            <a:r>
              <a:rPr lang="en-US" sz="3200" b="1" baseline="0">
                <a:solidFill>
                  <a:schemeClr val="bg1"/>
                </a:solidFill>
              </a:rPr>
              <a:t> &amp;</a:t>
            </a:r>
            <a:r>
              <a:rPr lang="en-US" sz="3200" b="1">
                <a:solidFill>
                  <a:schemeClr val="bg1"/>
                </a:solidFill>
              </a:rPr>
              <a:t> Outreach)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0B7CD1-5C7F-4FF4-9B0A-36FD1B61C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132921" y="3187343"/>
            <a:ext cx="1105119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C01C4-8AA4-6AEC-1F56-74DD7E76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143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US" altLang="en-US" sz="190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76F1CE5-896F-92BC-8E9B-88F604571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133900"/>
              </p:ext>
            </p:extLst>
          </p:nvPr>
        </p:nvGraphicFramePr>
        <p:xfrm>
          <a:off x="6164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51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88D28C-334B-4562-A1C5-32241391D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1228A7-E1BA-4C7B-9CC1-17ABCB7CB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ECD00F-AE96-47AB-A59D-673585E9A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3A701C-2459-41AC-87CE-84207E215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7A5AA0-D183-4D3B-9BE7-AE8CD0939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C5D7D-7B6D-4A5B-A2B6-C9CC2FB0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75F8E5-19C5-44B5-83C9-4B205A30F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FCA203-CA0A-4E30-9266-EE93CA29C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3AB7D77-721F-4E43-B034-030E10B3E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FEF63F-DB23-83CB-BF36-FB7ED653D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30EAB-B082-59DB-3060-9AD46A1B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Sample AI Prompts (Newsletter)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F056B-68D1-1A5E-8C7F-2C2469EC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B0EF14-91EE-41D1-9F36-CBF359564DA9}" type="slidenum">
              <a:rPr lang="en-US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US" altLang="en-US" sz="1900">
              <a:solidFill>
                <a:srgbClr val="FFFFFF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A885797-169B-8DBF-46E7-721513216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973858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017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F68161-1FAA-4691-B41E-5B9DEC2BC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E3B17B-5D2A-4DBF-9448-26AB22E7B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CAC735-34C1-417B-BD33-0E031B568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9AD021-B443-4089-B03A-D6DE649E5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D38D6D-49D4-43E9-A6E8-E953A39BC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446C5C-71BD-456B-B557-7297AC500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5158</TotalTime>
  <Words>1908</Words>
  <Application>Microsoft Office PowerPoint</Application>
  <PresentationFormat>Widescreen</PresentationFormat>
  <Paragraphs>332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Wingdings 3</vt:lpstr>
      <vt:lpstr>Wisp</vt:lpstr>
      <vt:lpstr>PowerPoint Presentation</vt:lpstr>
      <vt:lpstr>Why This Matters…</vt:lpstr>
      <vt:lpstr>What AI Can Do for US</vt:lpstr>
      <vt:lpstr>Benefits of Using AI </vt:lpstr>
      <vt:lpstr>Where We Can Use AI</vt:lpstr>
      <vt:lpstr>Example:</vt:lpstr>
      <vt:lpstr>Sample AI Prompts (Social Media)</vt:lpstr>
      <vt:lpstr>Sample AI Prompts (Events &amp; Outreach)</vt:lpstr>
      <vt:lpstr>Sample AI Prompts (Newsletter)</vt:lpstr>
      <vt:lpstr>PowerPoint Presentation</vt:lpstr>
      <vt:lpstr>PowerPoint Presentation</vt:lpstr>
      <vt:lpstr>PowerPoint Presentation</vt:lpstr>
      <vt:lpstr>Template for Well-Rounded AI Output</vt:lpstr>
      <vt:lpstr>EXAMPLE:</vt:lpstr>
      <vt:lpstr>Tips for Good Results</vt:lpstr>
      <vt:lpstr>Keep it HUMAN </vt:lpstr>
      <vt:lpstr>Getting Started</vt:lpstr>
      <vt:lpstr>Let’s Try It!      Practice Activity</vt:lpstr>
      <vt:lpstr>PowerPoint Presentation</vt:lpstr>
      <vt:lpstr>The POST that WORKED! </vt:lpstr>
      <vt:lpstr>Your Challenge…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Ring</dc:creator>
  <cp:lastModifiedBy>Linda Ring</cp:lastModifiedBy>
  <cp:revision>284</cp:revision>
  <cp:lastPrinted>2026-04-30T22:28:49Z</cp:lastPrinted>
  <dcterms:created xsi:type="dcterms:W3CDTF">2017-07-25T22:41:24Z</dcterms:created>
  <dcterms:modified xsi:type="dcterms:W3CDTF">2026-05-02T11:49:05Z</dcterms:modified>
</cp:coreProperties>
</file>