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3" r:id="rId4"/>
  </p:sldMasterIdLst>
  <p:sldIdLst>
    <p:sldId id="257" r:id="rId5"/>
    <p:sldId id="281" r:id="rId6"/>
    <p:sldId id="262" r:id="rId7"/>
    <p:sldId id="279" r:id="rId8"/>
    <p:sldId id="263" r:id="rId9"/>
    <p:sldId id="265" r:id="rId10"/>
    <p:sldId id="266" r:id="rId11"/>
    <p:sldId id="267" r:id="rId12"/>
    <p:sldId id="268" r:id="rId13"/>
    <p:sldId id="269" r:id="rId14"/>
    <p:sldId id="270" r:id="rId15"/>
    <p:sldId id="271" r:id="rId16"/>
    <p:sldId id="272" r:id="rId17"/>
    <p:sldId id="274" r:id="rId18"/>
    <p:sldId id="275" r:id="rId19"/>
    <p:sldId id="277" r:id="rId20"/>
    <p:sldId id="278" r:id="rId21"/>
    <p:sldId id="282" r:id="rId22"/>
    <p:sldId id="273" r:id="rId23"/>
    <p:sldId id="276" r:id="rId24"/>
    <p:sldId id="280" r:id="rId25"/>
    <p:sldId id="28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7F1"/>
    <a:srgbClr val="344529"/>
    <a:srgbClr val="2B3922"/>
    <a:srgbClr val="2E3722"/>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EB9857-415D-4C9C-A29F-AF077B848093}" v="380" dt="2020-05-05T13:14:14.8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19" autoAdjust="0"/>
  </p:normalViewPr>
  <p:slideViewPr>
    <p:cSldViewPr snapToGrid="0">
      <p:cViewPr>
        <p:scale>
          <a:sx n="81" d="100"/>
          <a:sy n="81" d="100"/>
        </p:scale>
        <p:origin x="-552"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4BB3E1-FE9C-49CB-97D7-655E1B563D94}"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B2F3F75B-B7A5-43AC-82A0-E861B2B6872F}">
      <dgm:prSet/>
      <dgm:spPr/>
      <dgm:t>
        <a:bodyPr/>
        <a:lstStyle/>
        <a:p>
          <a:r>
            <a:rPr lang="en-US" b="1"/>
            <a:t>Believe</a:t>
          </a:r>
          <a:endParaRPr lang="en-US"/>
        </a:p>
      </dgm:t>
    </dgm:pt>
    <dgm:pt modelId="{6557682C-381F-44FA-AC6E-C5D753DF43AE}" type="parTrans" cxnId="{689D2AB0-9F2A-48A8-B833-737970BC890F}">
      <dgm:prSet/>
      <dgm:spPr/>
      <dgm:t>
        <a:bodyPr/>
        <a:lstStyle/>
        <a:p>
          <a:endParaRPr lang="en-US"/>
        </a:p>
      </dgm:t>
    </dgm:pt>
    <dgm:pt modelId="{C9EC0E95-059D-4B7D-AAAC-A37CE3BC9698}" type="sibTrans" cxnId="{689D2AB0-9F2A-48A8-B833-737970BC890F}">
      <dgm:prSet/>
      <dgm:spPr/>
      <dgm:t>
        <a:bodyPr/>
        <a:lstStyle/>
        <a:p>
          <a:endParaRPr lang="en-US"/>
        </a:p>
      </dgm:t>
    </dgm:pt>
    <dgm:pt modelId="{A554BB7E-A4CD-43DA-A630-6DFD415BCCC3}">
      <dgm:prSet/>
      <dgm:spPr/>
      <dgm:t>
        <a:bodyPr/>
        <a:lstStyle/>
        <a:p>
          <a:r>
            <a:rPr lang="en-US" b="1"/>
            <a:t>Begin</a:t>
          </a:r>
          <a:endParaRPr lang="en-US"/>
        </a:p>
      </dgm:t>
    </dgm:pt>
    <dgm:pt modelId="{8E71E64F-DD29-48DE-B94C-F980393534BE}" type="parTrans" cxnId="{3A2DDED6-BBE0-4538-B90B-170AB641A6C0}">
      <dgm:prSet/>
      <dgm:spPr/>
      <dgm:t>
        <a:bodyPr/>
        <a:lstStyle/>
        <a:p>
          <a:endParaRPr lang="en-US"/>
        </a:p>
      </dgm:t>
    </dgm:pt>
    <dgm:pt modelId="{22B3B636-F7E0-4D07-9B83-4339E388D5C0}" type="sibTrans" cxnId="{3A2DDED6-BBE0-4538-B90B-170AB641A6C0}">
      <dgm:prSet/>
      <dgm:spPr/>
      <dgm:t>
        <a:bodyPr/>
        <a:lstStyle/>
        <a:p>
          <a:endParaRPr lang="en-US"/>
        </a:p>
      </dgm:t>
    </dgm:pt>
    <dgm:pt modelId="{032164A9-9ED0-426D-8DB4-45307367C165}">
      <dgm:prSet/>
      <dgm:spPr/>
      <dgm:t>
        <a:bodyPr/>
        <a:lstStyle/>
        <a:p>
          <a:r>
            <a:rPr lang="en-US" b="1"/>
            <a:t>Become</a:t>
          </a:r>
          <a:endParaRPr lang="en-US"/>
        </a:p>
      </dgm:t>
    </dgm:pt>
    <dgm:pt modelId="{AC2A6A1C-992B-4D9F-A0D8-4014C8684A43}" type="parTrans" cxnId="{F0CF82AC-D5AF-4B0E-B5C2-8A0F92143F9D}">
      <dgm:prSet/>
      <dgm:spPr/>
      <dgm:t>
        <a:bodyPr/>
        <a:lstStyle/>
        <a:p>
          <a:endParaRPr lang="en-US"/>
        </a:p>
      </dgm:t>
    </dgm:pt>
    <dgm:pt modelId="{FCA7CF47-C3B0-4407-A826-49B35C989309}" type="sibTrans" cxnId="{F0CF82AC-D5AF-4B0E-B5C2-8A0F92143F9D}">
      <dgm:prSet/>
      <dgm:spPr/>
      <dgm:t>
        <a:bodyPr/>
        <a:lstStyle/>
        <a:p>
          <a:endParaRPr lang="en-US"/>
        </a:p>
      </dgm:t>
    </dgm:pt>
    <dgm:pt modelId="{0830C12B-A7EB-48B2-8FF6-07F738188F9D}" type="pres">
      <dgm:prSet presAssocID="{934BB3E1-FE9C-49CB-97D7-655E1B563D94}" presName="hierChild1" presStyleCnt="0">
        <dgm:presLayoutVars>
          <dgm:chPref val="1"/>
          <dgm:dir/>
          <dgm:animOne val="branch"/>
          <dgm:animLvl val="lvl"/>
          <dgm:resizeHandles/>
        </dgm:presLayoutVars>
      </dgm:prSet>
      <dgm:spPr/>
      <dgm:t>
        <a:bodyPr/>
        <a:lstStyle/>
        <a:p>
          <a:endParaRPr lang="en-US"/>
        </a:p>
      </dgm:t>
    </dgm:pt>
    <dgm:pt modelId="{8C1CB232-FD44-4F00-8444-C27D15E51350}" type="pres">
      <dgm:prSet presAssocID="{B2F3F75B-B7A5-43AC-82A0-E861B2B6872F}" presName="hierRoot1" presStyleCnt="0"/>
      <dgm:spPr/>
    </dgm:pt>
    <dgm:pt modelId="{AEEB797D-A71E-4D47-9487-357AE8745FC4}" type="pres">
      <dgm:prSet presAssocID="{B2F3F75B-B7A5-43AC-82A0-E861B2B6872F}" presName="composite" presStyleCnt="0"/>
      <dgm:spPr/>
    </dgm:pt>
    <dgm:pt modelId="{B8E7C409-7242-4E51-BC2D-549C8DA7FB17}" type="pres">
      <dgm:prSet presAssocID="{B2F3F75B-B7A5-43AC-82A0-E861B2B6872F}" presName="background" presStyleLbl="node0" presStyleIdx="0" presStyleCnt="3"/>
      <dgm:spPr/>
    </dgm:pt>
    <dgm:pt modelId="{270F9A40-8A3C-4530-9B3D-02A2D56B007E}" type="pres">
      <dgm:prSet presAssocID="{B2F3F75B-B7A5-43AC-82A0-E861B2B6872F}" presName="text" presStyleLbl="fgAcc0" presStyleIdx="0" presStyleCnt="3">
        <dgm:presLayoutVars>
          <dgm:chPref val="3"/>
        </dgm:presLayoutVars>
      </dgm:prSet>
      <dgm:spPr/>
      <dgm:t>
        <a:bodyPr/>
        <a:lstStyle/>
        <a:p>
          <a:endParaRPr lang="en-US"/>
        </a:p>
      </dgm:t>
    </dgm:pt>
    <dgm:pt modelId="{B7F30920-ED94-413C-B4E0-BA2B6B732D9A}" type="pres">
      <dgm:prSet presAssocID="{B2F3F75B-B7A5-43AC-82A0-E861B2B6872F}" presName="hierChild2" presStyleCnt="0"/>
      <dgm:spPr/>
    </dgm:pt>
    <dgm:pt modelId="{CC15ACF6-249F-4FC0-AA22-53BCEB8F0177}" type="pres">
      <dgm:prSet presAssocID="{A554BB7E-A4CD-43DA-A630-6DFD415BCCC3}" presName="hierRoot1" presStyleCnt="0"/>
      <dgm:spPr/>
    </dgm:pt>
    <dgm:pt modelId="{B0DA3F9B-6F4A-49B7-91C1-A86E6468B750}" type="pres">
      <dgm:prSet presAssocID="{A554BB7E-A4CD-43DA-A630-6DFD415BCCC3}" presName="composite" presStyleCnt="0"/>
      <dgm:spPr/>
    </dgm:pt>
    <dgm:pt modelId="{A99AEA21-9FF0-4665-8DD1-B9C11984C475}" type="pres">
      <dgm:prSet presAssocID="{A554BB7E-A4CD-43DA-A630-6DFD415BCCC3}" presName="background" presStyleLbl="node0" presStyleIdx="1" presStyleCnt="3"/>
      <dgm:spPr/>
    </dgm:pt>
    <dgm:pt modelId="{54B583A3-E06C-4FD5-805F-6699CF1B0CE5}" type="pres">
      <dgm:prSet presAssocID="{A554BB7E-A4CD-43DA-A630-6DFD415BCCC3}" presName="text" presStyleLbl="fgAcc0" presStyleIdx="1" presStyleCnt="3">
        <dgm:presLayoutVars>
          <dgm:chPref val="3"/>
        </dgm:presLayoutVars>
      </dgm:prSet>
      <dgm:spPr/>
      <dgm:t>
        <a:bodyPr/>
        <a:lstStyle/>
        <a:p>
          <a:endParaRPr lang="en-US"/>
        </a:p>
      </dgm:t>
    </dgm:pt>
    <dgm:pt modelId="{62B2349E-6E76-40EB-A431-8E47166ABB53}" type="pres">
      <dgm:prSet presAssocID="{A554BB7E-A4CD-43DA-A630-6DFD415BCCC3}" presName="hierChild2" presStyleCnt="0"/>
      <dgm:spPr/>
    </dgm:pt>
    <dgm:pt modelId="{1E4081AD-A11B-4B56-9B73-58705CD6523C}" type="pres">
      <dgm:prSet presAssocID="{032164A9-9ED0-426D-8DB4-45307367C165}" presName="hierRoot1" presStyleCnt="0"/>
      <dgm:spPr/>
    </dgm:pt>
    <dgm:pt modelId="{E7F032E4-D3AD-4ABE-B416-898F6E29DCB3}" type="pres">
      <dgm:prSet presAssocID="{032164A9-9ED0-426D-8DB4-45307367C165}" presName="composite" presStyleCnt="0"/>
      <dgm:spPr/>
    </dgm:pt>
    <dgm:pt modelId="{2D64D157-314A-4C3D-8FDA-40995B84CE48}" type="pres">
      <dgm:prSet presAssocID="{032164A9-9ED0-426D-8DB4-45307367C165}" presName="background" presStyleLbl="node0" presStyleIdx="2" presStyleCnt="3"/>
      <dgm:spPr/>
    </dgm:pt>
    <dgm:pt modelId="{3C251523-BD4F-492D-8570-3D6AEAEAA89A}" type="pres">
      <dgm:prSet presAssocID="{032164A9-9ED0-426D-8DB4-45307367C165}" presName="text" presStyleLbl="fgAcc0" presStyleIdx="2" presStyleCnt="3">
        <dgm:presLayoutVars>
          <dgm:chPref val="3"/>
        </dgm:presLayoutVars>
      </dgm:prSet>
      <dgm:spPr/>
      <dgm:t>
        <a:bodyPr/>
        <a:lstStyle/>
        <a:p>
          <a:endParaRPr lang="en-US"/>
        </a:p>
      </dgm:t>
    </dgm:pt>
    <dgm:pt modelId="{4FA20449-3BCC-42E4-A565-2775060EEE11}" type="pres">
      <dgm:prSet presAssocID="{032164A9-9ED0-426D-8DB4-45307367C165}" presName="hierChild2" presStyleCnt="0"/>
      <dgm:spPr/>
    </dgm:pt>
  </dgm:ptLst>
  <dgm:cxnLst>
    <dgm:cxn modelId="{3A2DDED6-BBE0-4538-B90B-170AB641A6C0}" srcId="{934BB3E1-FE9C-49CB-97D7-655E1B563D94}" destId="{A554BB7E-A4CD-43DA-A630-6DFD415BCCC3}" srcOrd="1" destOrd="0" parTransId="{8E71E64F-DD29-48DE-B94C-F980393534BE}" sibTransId="{22B3B636-F7E0-4D07-9B83-4339E388D5C0}"/>
    <dgm:cxn modelId="{ADA36EBC-CB89-4EF5-BCD9-7A769B61DCD1}" type="presOf" srcId="{B2F3F75B-B7A5-43AC-82A0-E861B2B6872F}" destId="{270F9A40-8A3C-4530-9B3D-02A2D56B007E}" srcOrd="0" destOrd="0" presId="urn:microsoft.com/office/officeart/2005/8/layout/hierarchy1"/>
    <dgm:cxn modelId="{689D2AB0-9F2A-48A8-B833-737970BC890F}" srcId="{934BB3E1-FE9C-49CB-97D7-655E1B563D94}" destId="{B2F3F75B-B7A5-43AC-82A0-E861B2B6872F}" srcOrd="0" destOrd="0" parTransId="{6557682C-381F-44FA-AC6E-C5D753DF43AE}" sibTransId="{C9EC0E95-059D-4B7D-AAAC-A37CE3BC9698}"/>
    <dgm:cxn modelId="{F0CF82AC-D5AF-4B0E-B5C2-8A0F92143F9D}" srcId="{934BB3E1-FE9C-49CB-97D7-655E1B563D94}" destId="{032164A9-9ED0-426D-8DB4-45307367C165}" srcOrd="2" destOrd="0" parTransId="{AC2A6A1C-992B-4D9F-A0D8-4014C8684A43}" sibTransId="{FCA7CF47-C3B0-4407-A826-49B35C989309}"/>
    <dgm:cxn modelId="{9C9D7E55-955C-40DC-9B7D-64C8931D0BEB}" type="presOf" srcId="{934BB3E1-FE9C-49CB-97D7-655E1B563D94}" destId="{0830C12B-A7EB-48B2-8FF6-07F738188F9D}" srcOrd="0" destOrd="0" presId="urn:microsoft.com/office/officeart/2005/8/layout/hierarchy1"/>
    <dgm:cxn modelId="{B5FC96DA-447A-42C0-94C4-578BF6BD158D}" type="presOf" srcId="{A554BB7E-A4CD-43DA-A630-6DFD415BCCC3}" destId="{54B583A3-E06C-4FD5-805F-6699CF1B0CE5}" srcOrd="0" destOrd="0" presId="urn:microsoft.com/office/officeart/2005/8/layout/hierarchy1"/>
    <dgm:cxn modelId="{14CD7C8E-9349-4B1C-897D-0D830863CE5D}" type="presOf" srcId="{032164A9-9ED0-426D-8DB4-45307367C165}" destId="{3C251523-BD4F-492D-8570-3D6AEAEAA89A}" srcOrd="0" destOrd="0" presId="urn:microsoft.com/office/officeart/2005/8/layout/hierarchy1"/>
    <dgm:cxn modelId="{516E809F-5CDC-43BD-8E1C-10BEF7B90820}" type="presParOf" srcId="{0830C12B-A7EB-48B2-8FF6-07F738188F9D}" destId="{8C1CB232-FD44-4F00-8444-C27D15E51350}" srcOrd="0" destOrd="0" presId="urn:microsoft.com/office/officeart/2005/8/layout/hierarchy1"/>
    <dgm:cxn modelId="{7EB04313-FC11-4BC0-9467-624102E0FD50}" type="presParOf" srcId="{8C1CB232-FD44-4F00-8444-C27D15E51350}" destId="{AEEB797D-A71E-4D47-9487-357AE8745FC4}" srcOrd="0" destOrd="0" presId="urn:microsoft.com/office/officeart/2005/8/layout/hierarchy1"/>
    <dgm:cxn modelId="{BA7CC4B0-F1EC-44E9-8EEC-70B5F09D04E7}" type="presParOf" srcId="{AEEB797D-A71E-4D47-9487-357AE8745FC4}" destId="{B8E7C409-7242-4E51-BC2D-549C8DA7FB17}" srcOrd="0" destOrd="0" presId="urn:microsoft.com/office/officeart/2005/8/layout/hierarchy1"/>
    <dgm:cxn modelId="{F2C9713D-CBBB-4AB9-9A59-220CEDC0661D}" type="presParOf" srcId="{AEEB797D-A71E-4D47-9487-357AE8745FC4}" destId="{270F9A40-8A3C-4530-9B3D-02A2D56B007E}" srcOrd="1" destOrd="0" presId="urn:microsoft.com/office/officeart/2005/8/layout/hierarchy1"/>
    <dgm:cxn modelId="{3920815A-6B3C-429B-9D04-3411F25A2B45}" type="presParOf" srcId="{8C1CB232-FD44-4F00-8444-C27D15E51350}" destId="{B7F30920-ED94-413C-B4E0-BA2B6B732D9A}" srcOrd="1" destOrd="0" presId="urn:microsoft.com/office/officeart/2005/8/layout/hierarchy1"/>
    <dgm:cxn modelId="{317C3459-2672-4FF2-ABCC-E22CB34D787D}" type="presParOf" srcId="{0830C12B-A7EB-48B2-8FF6-07F738188F9D}" destId="{CC15ACF6-249F-4FC0-AA22-53BCEB8F0177}" srcOrd="1" destOrd="0" presId="urn:microsoft.com/office/officeart/2005/8/layout/hierarchy1"/>
    <dgm:cxn modelId="{8087560F-065C-4C57-BC89-16D76BB98CEF}" type="presParOf" srcId="{CC15ACF6-249F-4FC0-AA22-53BCEB8F0177}" destId="{B0DA3F9B-6F4A-49B7-91C1-A86E6468B750}" srcOrd="0" destOrd="0" presId="urn:microsoft.com/office/officeart/2005/8/layout/hierarchy1"/>
    <dgm:cxn modelId="{056C426A-8431-4C26-A627-D3F740C82326}" type="presParOf" srcId="{B0DA3F9B-6F4A-49B7-91C1-A86E6468B750}" destId="{A99AEA21-9FF0-4665-8DD1-B9C11984C475}" srcOrd="0" destOrd="0" presId="urn:microsoft.com/office/officeart/2005/8/layout/hierarchy1"/>
    <dgm:cxn modelId="{CE78B8DA-742B-4D44-A82D-8C8EBC0F0ECC}" type="presParOf" srcId="{B0DA3F9B-6F4A-49B7-91C1-A86E6468B750}" destId="{54B583A3-E06C-4FD5-805F-6699CF1B0CE5}" srcOrd="1" destOrd="0" presId="urn:microsoft.com/office/officeart/2005/8/layout/hierarchy1"/>
    <dgm:cxn modelId="{32514587-A68E-4DF4-BA7B-927A61743B94}" type="presParOf" srcId="{CC15ACF6-249F-4FC0-AA22-53BCEB8F0177}" destId="{62B2349E-6E76-40EB-A431-8E47166ABB53}" srcOrd="1" destOrd="0" presId="urn:microsoft.com/office/officeart/2005/8/layout/hierarchy1"/>
    <dgm:cxn modelId="{492B095F-5733-4FD2-A484-F5EBF8550C87}" type="presParOf" srcId="{0830C12B-A7EB-48B2-8FF6-07F738188F9D}" destId="{1E4081AD-A11B-4B56-9B73-58705CD6523C}" srcOrd="2" destOrd="0" presId="urn:microsoft.com/office/officeart/2005/8/layout/hierarchy1"/>
    <dgm:cxn modelId="{7706B843-D30E-4C28-A93F-84CE4E625A74}" type="presParOf" srcId="{1E4081AD-A11B-4B56-9B73-58705CD6523C}" destId="{E7F032E4-D3AD-4ABE-B416-898F6E29DCB3}" srcOrd="0" destOrd="0" presId="urn:microsoft.com/office/officeart/2005/8/layout/hierarchy1"/>
    <dgm:cxn modelId="{1F077E65-B9A2-4398-BD08-A8EE04417575}" type="presParOf" srcId="{E7F032E4-D3AD-4ABE-B416-898F6E29DCB3}" destId="{2D64D157-314A-4C3D-8FDA-40995B84CE48}" srcOrd="0" destOrd="0" presId="urn:microsoft.com/office/officeart/2005/8/layout/hierarchy1"/>
    <dgm:cxn modelId="{739ADBB1-A259-4665-B1A4-74DFBD01602D}" type="presParOf" srcId="{E7F032E4-D3AD-4ABE-B416-898F6E29DCB3}" destId="{3C251523-BD4F-492D-8570-3D6AEAEAA89A}" srcOrd="1" destOrd="0" presId="urn:microsoft.com/office/officeart/2005/8/layout/hierarchy1"/>
    <dgm:cxn modelId="{8EEA4F9F-0CAC-4FAD-A43B-E5D4964237C7}" type="presParOf" srcId="{1E4081AD-A11B-4B56-9B73-58705CD6523C}" destId="{4FA20449-3BCC-42E4-A565-2775060EEE1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7C409-7242-4E51-BC2D-549C8DA7FB17}">
      <dsp:nvSpPr>
        <dsp:cNvPr id="0" name=""/>
        <dsp:cNvSpPr/>
      </dsp:nvSpPr>
      <dsp:spPr>
        <a:xfrm>
          <a:off x="0" y="488937"/>
          <a:ext cx="2606909" cy="16553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0F9A40-8A3C-4530-9B3D-02A2D56B007E}">
      <dsp:nvSpPr>
        <dsp:cNvPr id="0" name=""/>
        <dsp:cNvSpPr/>
      </dsp:nvSpPr>
      <dsp:spPr>
        <a:xfrm>
          <a:off x="289656" y="764111"/>
          <a:ext cx="2606909" cy="16553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b="1" kern="1200"/>
            <a:t>Believe</a:t>
          </a:r>
          <a:endParaRPr lang="en-US" sz="4200" kern="1200"/>
        </a:p>
      </dsp:txBody>
      <dsp:txXfrm>
        <a:off x="338141" y="812596"/>
        <a:ext cx="2509939" cy="1558417"/>
      </dsp:txXfrm>
    </dsp:sp>
    <dsp:sp modelId="{A99AEA21-9FF0-4665-8DD1-B9C11984C475}">
      <dsp:nvSpPr>
        <dsp:cNvPr id="0" name=""/>
        <dsp:cNvSpPr/>
      </dsp:nvSpPr>
      <dsp:spPr>
        <a:xfrm>
          <a:off x="3186222" y="488937"/>
          <a:ext cx="2606909" cy="16553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B583A3-E06C-4FD5-805F-6699CF1B0CE5}">
      <dsp:nvSpPr>
        <dsp:cNvPr id="0" name=""/>
        <dsp:cNvSpPr/>
      </dsp:nvSpPr>
      <dsp:spPr>
        <a:xfrm>
          <a:off x="3475879" y="764111"/>
          <a:ext cx="2606909" cy="16553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b="1" kern="1200"/>
            <a:t>Begin</a:t>
          </a:r>
          <a:endParaRPr lang="en-US" sz="4200" kern="1200"/>
        </a:p>
      </dsp:txBody>
      <dsp:txXfrm>
        <a:off x="3524364" y="812596"/>
        <a:ext cx="2509939" cy="1558417"/>
      </dsp:txXfrm>
    </dsp:sp>
    <dsp:sp modelId="{2D64D157-314A-4C3D-8FDA-40995B84CE48}">
      <dsp:nvSpPr>
        <dsp:cNvPr id="0" name=""/>
        <dsp:cNvSpPr/>
      </dsp:nvSpPr>
      <dsp:spPr>
        <a:xfrm>
          <a:off x="6372445" y="488937"/>
          <a:ext cx="2606909" cy="16553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251523-BD4F-492D-8570-3D6AEAEAA89A}">
      <dsp:nvSpPr>
        <dsp:cNvPr id="0" name=""/>
        <dsp:cNvSpPr/>
      </dsp:nvSpPr>
      <dsp:spPr>
        <a:xfrm>
          <a:off x="6662102" y="764111"/>
          <a:ext cx="2606909" cy="16553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b="1" kern="1200"/>
            <a:t>Become</a:t>
          </a:r>
          <a:endParaRPr lang="en-US" sz="4200" kern="1200"/>
        </a:p>
      </dsp:txBody>
      <dsp:txXfrm>
        <a:off x="6710587" y="812596"/>
        <a:ext cx="2509939" cy="155841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xmlns=""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05-19-20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05-19-20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xmlns=""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xmlns=""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05-19-20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05-19-20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05-19-20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05-19-20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05-19-20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xmlns=""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05-19-20</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05-19-20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xmlns=""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7F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05-19-20</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hyperlink" Target="http://commons.wikimedia.org/wiki/File:Ducks_in_a_row.jpg"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8.xml.rels><?xml version="1.0" encoding="UTF-8" standalone="yes"?>
<Relationships xmlns="http://schemas.openxmlformats.org/package/2006/relationships"><Relationship Id="rId2" Type="http://schemas.openxmlformats.org/officeDocument/2006/relationships/hyperlink" Target="http://www.altrusadistricteleven.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hyperlink" Target="https://www.antiquesandteacups.info/2015/08/we-have-winner.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hyperlink" Target="http://www.yalsa.ala.org/thehub/2014/06/16/diversityatala/"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altrusa.org/" TargetMode="External"/><Relationship Id="rId2" Type="http://schemas.openxmlformats.org/officeDocument/2006/relationships/hyperlink" Target="http://www.altrusadistricteleven.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hyperlink" Target="http://www.publicdomainpictures.net/view-image.php?image=80176&amp;picture=random-page-border-se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hyperlink" Target="http://nlife.ca/audio/andrew-fountain-bible-truth"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lifebysoul.com/2015/09/17/2015-mercury-retrograde-in-libra-a-demand-for-justice/cal-0814-cl5-court13/"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en/success-key-gold-gold-colored-1433400/"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0.png"/><Relationship Id="rId4" Type="http://schemas.openxmlformats.org/officeDocument/2006/relationships/hyperlink" Target="https://pixabay.com/en/award-ribbon-rosette-blue-16109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xmlns=""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82" name="Rectangle 81">
            <a:extLst>
              <a:ext uri="{FF2B5EF4-FFF2-40B4-BE49-F238E27FC236}">
                <a16:creationId xmlns:a16="http://schemas.microsoft.com/office/drawing/2014/main" xmlns="" id="{2644B391-9BFE-445C-A9EC-F544BB85FB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xmlns="" id="{80F26E69-87D9-4655-AE7B-280A87AA3C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xmlns="" id="{18C3B467-088C-4F3D-A9A7-105C4E1E20CD}"/>
              </a:ext>
            </a:extLst>
          </p:cNvPr>
          <p:cNvSpPr>
            <a:spLocks noGrp="1"/>
          </p:cNvSpPr>
          <p:nvPr>
            <p:ph type="ctrTitle"/>
          </p:nvPr>
        </p:nvSpPr>
        <p:spPr>
          <a:xfrm>
            <a:off x="6033793" y="2187456"/>
            <a:ext cx="4775075" cy="1798909"/>
          </a:xfrm>
        </p:spPr>
        <p:txBody>
          <a:bodyPr>
            <a:normAutofit/>
          </a:bodyPr>
          <a:lstStyle/>
          <a:p>
            <a:r>
              <a:rPr lang="en-US" sz="3600" dirty="0">
                <a:solidFill>
                  <a:schemeClr val="tx1"/>
                </a:solidFill>
              </a:rPr>
              <a:t>President’s</a:t>
            </a:r>
            <a:br>
              <a:rPr lang="en-US" sz="3600" dirty="0">
                <a:solidFill>
                  <a:schemeClr val="tx1"/>
                </a:solidFill>
              </a:rPr>
            </a:br>
            <a:r>
              <a:rPr lang="en-US" sz="3600" dirty="0">
                <a:solidFill>
                  <a:schemeClr val="tx1"/>
                </a:solidFill>
              </a:rPr>
              <a:t>Workshop</a:t>
            </a:r>
          </a:p>
        </p:txBody>
      </p:sp>
      <p:sp>
        <p:nvSpPr>
          <p:cNvPr id="3" name="Subtitle 2">
            <a:extLst>
              <a:ext uri="{FF2B5EF4-FFF2-40B4-BE49-F238E27FC236}">
                <a16:creationId xmlns:a16="http://schemas.microsoft.com/office/drawing/2014/main" xmlns="" id="{C8722DDC-8EEE-4A06-8DFE-B44871EAA2CF}"/>
              </a:ext>
            </a:extLst>
          </p:cNvPr>
          <p:cNvSpPr>
            <a:spLocks noGrp="1"/>
          </p:cNvSpPr>
          <p:nvPr>
            <p:ph type="subTitle" idx="1"/>
          </p:nvPr>
        </p:nvSpPr>
        <p:spPr>
          <a:xfrm>
            <a:off x="6033793" y="3995988"/>
            <a:ext cx="4775075" cy="886908"/>
          </a:xfrm>
        </p:spPr>
        <p:txBody>
          <a:bodyPr>
            <a:normAutofit/>
          </a:bodyPr>
          <a:lstStyle/>
          <a:p>
            <a:pPr>
              <a:spcAft>
                <a:spcPts val="600"/>
              </a:spcAft>
            </a:pPr>
            <a:r>
              <a:rPr lang="en-US" dirty="0">
                <a:solidFill>
                  <a:schemeClr val="tx1"/>
                </a:solidFill>
              </a:rPr>
              <a:t>Altrusa International District Eleven</a:t>
            </a:r>
          </a:p>
          <a:p>
            <a:pPr>
              <a:spcAft>
                <a:spcPts val="600"/>
              </a:spcAft>
            </a:pPr>
            <a:r>
              <a:rPr lang="en-US" dirty="0">
                <a:solidFill>
                  <a:schemeClr val="tx1"/>
                </a:solidFill>
              </a:rPr>
              <a:t>May 2020</a:t>
            </a: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3654"/>
    </mc:Choice>
    <mc:Fallback xmlns="">
      <p:transition spd="slow" advTm="365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683182-511E-4AA6-A89B-306A903CB788}"/>
              </a:ext>
            </a:extLst>
          </p:cNvPr>
          <p:cNvSpPr>
            <a:spLocks noGrp="1"/>
          </p:cNvSpPr>
          <p:nvPr>
            <p:ph type="title"/>
          </p:nvPr>
        </p:nvSpPr>
        <p:spPr/>
        <p:txBody>
          <a:bodyPr/>
          <a:lstStyle/>
          <a:p>
            <a:pPr algn="ctr"/>
            <a:r>
              <a:rPr lang="en-US" b="1" dirty="0">
                <a:latin typeface="Verdana" panose="020B0604030504040204" pitchFamily="34" charset="0"/>
                <a:ea typeface="Verdana" panose="020B0604030504040204" pitchFamily="34" charset="0"/>
              </a:rPr>
              <a:t>Successful Leaders</a:t>
            </a:r>
          </a:p>
        </p:txBody>
      </p:sp>
      <p:sp>
        <p:nvSpPr>
          <p:cNvPr id="3" name="Content Placeholder 2">
            <a:extLst>
              <a:ext uri="{FF2B5EF4-FFF2-40B4-BE49-F238E27FC236}">
                <a16:creationId xmlns:a16="http://schemas.microsoft.com/office/drawing/2014/main" xmlns="" id="{CD40860E-D01B-4CC9-86F9-1C50A38B2D34}"/>
              </a:ext>
            </a:extLst>
          </p:cNvPr>
          <p:cNvSpPr>
            <a:spLocks noGrp="1"/>
          </p:cNvSpPr>
          <p:nvPr>
            <p:ph idx="1"/>
          </p:nvPr>
        </p:nvSpPr>
        <p:spPr/>
        <p:txBody>
          <a:bodyPr>
            <a:normAutofit/>
          </a:bodyPr>
          <a:lstStyle/>
          <a:p>
            <a:pPr marL="0" indent="0">
              <a:buNone/>
            </a:pPr>
            <a:r>
              <a:rPr lang="en-US" sz="2000" dirty="0">
                <a:latin typeface="Verdana" panose="020B0604030504040204" pitchFamily="34" charset="0"/>
                <a:ea typeface="Verdana" panose="020B0604030504040204" pitchFamily="34" charset="0"/>
              </a:rPr>
              <a:t>Successful leaders have been shown to exhibit six actions:</a:t>
            </a:r>
          </a:p>
          <a:p>
            <a:pPr marL="0" indent="0">
              <a:buNone/>
            </a:pPr>
            <a:endParaRPr lang="en-US" sz="2000" dirty="0">
              <a:latin typeface="Verdana" panose="020B0604030504040204" pitchFamily="34" charset="0"/>
              <a:ea typeface="Verdana" panose="020B0604030504040204" pitchFamily="34" charset="0"/>
            </a:endParaRPr>
          </a:p>
          <a:p>
            <a:pPr>
              <a:buFont typeface="Wingdings" panose="05000000000000000000" pitchFamily="2" charset="2"/>
              <a:buChar char="v"/>
            </a:pPr>
            <a:r>
              <a:rPr lang="en-US" sz="2000" b="1" dirty="0">
                <a:latin typeface="Verdana" panose="020B0604030504040204" pitchFamily="34" charset="0"/>
                <a:ea typeface="Verdana" panose="020B0604030504040204" pitchFamily="34" charset="0"/>
              </a:rPr>
              <a:t>They promote a vision. </a:t>
            </a:r>
            <a:r>
              <a:rPr lang="en-US" sz="2000" dirty="0">
                <a:latin typeface="Verdana" panose="020B0604030504040204" pitchFamily="34" charset="0"/>
                <a:ea typeface="Verdana" panose="020B0604030504040204" pitchFamily="34" charset="0"/>
              </a:rPr>
              <a:t>Followers need a clear idea of where you’re leading them, and they need to understand why the goal is valuable to them. Your role as a leader is to provide that vision.</a:t>
            </a:r>
          </a:p>
          <a:p>
            <a:pPr marL="0" indent="0">
              <a:buNone/>
            </a:pPr>
            <a:endParaRPr lang="en-US" sz="2000" dirty="0">
              <a:latin typeface="Verdana" panose="020B0604030504040204" pitchFamily="34" charset="0"/>
              <a:ea typeface="Verdana" panose="020B0604030504040204" pitchFamily="34" charset="0"/>
            </a:endParaRPr>
          </a:p>
          <a:p>
            <a:pPr>
              <a:buFont typeface="Wingdings" panose="05000000000000000000" pitchFamily="2" charset="2"/>
              <a:buChar char="v"/>
            </a:pPr>
            <a:r>
              <a:rPr lang="en-US" sz="2000" b="1" dirty="0">
                <a:latin typeface="Verdana" panose="020B0604030504040204" pitchFamily="34" charset="0"/>
                <a:ea typeface="Verdana" panose="020B0604030504040204" pitchFamily="34" charset="0"/>
              </a:rPr>
              <a:t>They make others feel important. </a:t>
            </a:r>
            <a:r>
              <a:rPr lang="en-US" sz="2000" dirty="0">
                <a:latin typeface="Verdana" panose="020B0604030504040204" pitchFamily="34" charset="0"/>
                <a:ea typeface="Verdana" panose="020B0604030504040204" pitchFamily="34" charset="0"/>
              </a:rPr>
              <a:t>If your goals and decisions are self-centered, followers will lose their enthusiasm quickly. Emphasize their strengths and contributions, not your own.</a:t>
            </a:r>
          </a:p>
        </p:txBody>
      </p:sp>
    </p:spTree>
    <p:custDataLst>
      <p:tags r:id="rId1"/>
    </p:custDataLst>
    <p:extLst>
      <p:ext uri="{BB962C8B-B14F-4D97-AF65-F5344CB8AC3E}">
        <p14:creationId xmlns:p14="http://schemas.microsoft.com/office/powerpoint/2010/main" val="393612087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30940">
        <p15:prstTrans prst="peelOff"/>
      </p:transition>
    </mc:Choice>
    <mc:Fallback>
      <p:transition spd="slow" advTm="3094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200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200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200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5098405-2CF1-466B-9A47-90709A8481D0}"/>
              </a:ext>
            </a:extLst>
          </p:cNvPr>
          <p:cNvSpPr>
            <a:spLocks noGrp="1"/>
          </p:cNvSpPr>
          <p:nvPr>
            <p:ph idx="1"/>
          </p:nvPr>
        </p:nvSpPr>
        <p:spPr>
          <a:xfrm>
            <a:off x="1066800" y="689113"/>
            <a:ext cx="10058400" cy="5316639"/>
          </a:xfrm>
        </p:spPr>
        <p:txBody>
          <a:bodyPr>
            <a:normAutofit lnSpcReduction="10000"/>
          </a:bodyPr>
          <a:lstStyle/>
          <a:p>
            <a:pPr>
              <a:buFont typeface="Wingdings" panose="05000000000000000000" pitchFamily="2" charset="2"/>
              <a:buChar char="v"/>
            </a:pPr>
            <a:r>
              <a:rPr lang="en-US" sz="2000" b="1" dirty="0">
                <a:latin typeface="Verdana" panose="020B0604030504040204" pitchFamily="34" charset="0"/>
                <a:ea typeface="Verdana" panose="020B0604030504040204" pitchFamily="34" charset="0"/>
              </a:rPr>
              <a:t>They follow the Golden Rule.</a:t>
            </a:r>
            <a:r>
              <a:rPr lang="en-US" sz="2000" dirty="0">
                <a:latin typeface="Verdana" panose="020B0604030504040204" pitchFamily="34" charset="0"/>
                <a:ea typeface="Verdana" panose="020B0604030504040204" pitchFamily="34" charset="0"/>
              </a:rPr>
              <a:t> Treat your followers the way you enjoy being treated.</a:t>
            </a:r>
          </a:p>
          <a:p>
            <a:pPr marL="0" indent="0">
              <a:buNone/>
            </a:pPr>
            <a:endParaRPr lang="en-US" sz="2000" dirty="0">
              <a:latin typeface="Verdana" panose="020B0604030504040204" pitchFamily="34" charset="0"/>
              <a:ea typeface="Verdana" panose="020B0604030504040204" pitchFamily="34" charset="0"/>
            </a:endParaRPr>
          </a:p>
          <a:p>
            <a:pPr>
              <a:buFont typeface="Wingdings" panose="05000000000000000000" pitchFamily="2" charset="2"/>
              <a:buChar char="v"/>
            </a:pPr>
            <a:r>
              <a:rPr lang="en-US" sz="2000" b="1" dirty="0">
                <a:latin typeface="Verdana" panose="020B0604030504040204" pitchFamily="34" charset="0"/>
                <a:ea typeface="Verdana" panose="020B0604030504040204" pitchFamily="34" charset="0"/>
              </a:rPr>
              <a:t>They admit mistakes. </a:t>
            </a:r>
            <a:r>
              <a:rPr lang="en-US" sz="2000" dirty="0">
                <a:latin typeface="Verdana" panose="020B0604030504040204" pitchFamily="34" charset="0"/>
                <a:ea typeface="Verdana" panose="020B0604030504040204" pitchFamily="34" charset="0"/>
              </a:rPr>
              <a:t>If people suspect you are covering up your own errors, they’ll hide their mistakes, too, and you’ll lack valuable information for making decisions.</a:t>
            </a:r>
          </a:p>
          <a:p>
            <a:pPr marL="0" indent="0">
              <a:buNone/>
            </a:pPr>
            <a:endParaRPr lang="en-US" sz="2000" dirty="0">
              <a:latin typeface="Verdana" panose="020B0604030504040204" pitchFamily="34" charset="0"/>
              <a:ea typeface="Verdana" panose="020B0604030504040204" pitchFamily="34" charset="0"/>
            </a:endParaRPr>
          </a:p>
          <a:p>
            <a:pPr>
              <a:buFont typeface="Wingdings" panose="05000000000000000000" pitchFamily="2" charset="2"/>
              <a:buChar char="v"/>
            </a:pPr>
            <a:r>
              <a:rPr lang="en-US" sz="2000" b="1" dirty="0">
                <a:latin typeface="Verdana" panose="020B0604030504040204" pitchFamily="34" charset="0"/>
                <a:ea typeface="Verdana" panose="020B0604030504040204" pitchFamily="34" charset="0"/>
              </a:rPr>
              <a:t>They </a:t>
            </a:r>
            <a:r>
              <a:rPr lang="en-US" sz="2000" b="1">
                <a:latin typeface="Verdana" panose="020B0604030504040204" pitchFamily="34" charset="0"/>
                <a:ea typeface="Verdana" panose="020B0604030504040204" pitchFamily="34" charset="0"/>
              </a:rPr>
              <a:t>give credit and </a:t>
            </a:r>
            <a:r>
              <a:rPr lang="en-US" sz="2000" b="1" dirty="0">
                <a:latin typeface="Verdana" panose="020B0604030504040204" pitchFamily="34" charset="0"/>
                <a:ea typeface="Verdana" panose="020B0604030504040204" pitchFamily="34" charset="0"/>
              </a:rPr>
              <a:t>praise in public and criticize others only in private. </a:t>
            </a:r>
            <a:r>
              <a:rPr lang="en-US" sz="2000" dirty="0">
                <a:latin typeface="Verdana" panose="020B0604030504040204" pitchFamily="34" charset="0"/>
                <a:ea typeface="Verdana" panose="020B0604030504040204" pitchFamily="34" charset="0"/>
              </a:rPr>
              <a:t>Public praise encourages others to excel.</a:t>
            </a:r>
          </a:p>
          <a:p>
            <a:pPr marL="0" indent="0">
              <a:buNone/>
            </a:pPr>
            <a:endParaRPr lang="en-US" sz="2000" dirty="0">
              <a:latin typeface="Verdana" panose="020B0604030504040204" pitchFamily="34" charset="0"/>
              <a:ea typeface="Verdana" panose="020B0604030504040204" pitchFamily="34" charset="0"/>
            </a:endParaRPr>
          </a:p>
          <a:p>
            <a:pPr>
              <a:buFont typeface="Wingdings" panose="05000000000000000000" pitchFamily="2" charset="2"/>
              <a:buChar char="v"/>
            </a:pPr>
            <a:r>
              <a:rPr lang="en-US" sz="2000" b="1" dirty="0">
                <a:latin typeface="Verdana" panose="020B0604030504040204" pitchFamily="34" charset="0"/>
                <a:ea typeface="Verdana" panose="020B0604030504040204" pitchFamily="34" charset="0"/>
              </a:rPr>
              <a:t>Stay close to the action. </a:t>
            </a:r>
            <a:r>
              <a:rPr lang="en-US" sz="2000" dirty="0">
                <a:latin typeface="Verdana" panose="020B0604030504040204" pitchFamily="34" charset="0"/>
                <a:ea typeface="Verdana" panose="020B0604030504040204" pitchFamily="34" charset="0"/>
              </a:rPr>
              <a:t>Be visible to members of your organization. Talk to people, observe other organizations, ask questions, and observe how other groups do business. Often you will gain new insights into your work and find new opportunities for motivating your members.</a:t>
            </a:r>
            <a:endParaRPr lang="en-US" sz="2000" b="1" dirty="0">
              <a:latin typeface="Verdana" panose="020B0604030504040204" pitchFamily="34" charset="0"/>
              <a:ea typeface="Verdana" panose="020B0604030504040204" pitchFamily="34" charset="0"/>
            </a:endParaRPr>
          </a:p>
        </p:txBody>
      </p:sp>
    </p:spTree>
    <p:custDataLst>
      <p:tags r:id="rId1"/>
    </p:custDataLst>
    <p:extLst>
      <p:ext uri="{BB962C8B-B14F-4D97-AF65-F5344CB8AC3E}">
        <p14:creationId xmlns:p14="http://schemas.microsoft.com/office/powerpoint/2010/main" val="349238589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36259">
        <p15:prstTrans prst="peelOff"/>
      </p:transition>
    </mc:Choice>
    <mc:Fallback>
      <p:transition spd="slow" advTm="3625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00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ird swimming in water&#10;&#10;Description automatically generated">
            <a:extLst>
              <a:ext uri="{FF2B5EF4-FFF2-40B4-BE49-F238E27FC236}">
                <a16:creationId xmlns:a16="http://schemas.microsoft.com/office/drawing/2014/main" xmlns="" id="{186566A9-F033-4AD0-878C-BAECE6873F2A}"/>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2629841" y="2305742"/>
            <a:ext cx="7212037" cy="3614252"/>
          </a:xfrm>
          <a:prstGeom prst="rect">
            <a:avLst/>
          </a:prstGeom>
        </p:spPr>
      </p:pic>
      <p:sp>
        <p:nvSpPr>
          <p:cNvPr id="9" name="Title 8">
            <a:extLst>
              <a:ext uri="{FF2B5EF4-FFF2-40B4-BE49-F238E27FC236}">
                <a16:creationId xmlns:a16="http://schemas.microsoft.com/office/drawing/2014/main" xmlns="" id="{45F6FD17-D15B-43F4-A43A-3E5942EAF6C3}"/>
              </a:ext>
            </a:extLst>
          </p:cNvPr>
          <p:cNvSpPr>
            <a:spLocks noGrp="1"/>
          </p:cNvSpPr>
          <p:nvPr>
            <p:ph type="title"/>
          </p:nvPr>
        </p:nvSpPr>
        <p:spPr/>
        <p:txBody>
          <a:bodyPr/>
          <a:lstStyle/>
          <a:p>
            <a:pPr algn="ctr"/>
            <a:r>
              <a:rPr lang="en-US" dirty="0">
                <a:latin typeface="Verdana" panose="020B0604030504040204" pitchFamily="34" charset="0"/>
                <a:ea typeface="Verdana" panose="020B0604030504040204" pitchFamily="34" charset="0"/>
              </a:rPr>
              <a:t>Survive by getting your “ducks in a row”!</a:t>
            </a:r>
          </a:p>
        </p:txBody>
      </p:sp>
    </p:spTree>
    <p:extLst>
      <p:ext uri="{BB962C8B-B14F-4D97-AF65-F5344CB8AC3E}">
        <p14:creationId xmlns:p14="http://schemas.microsoft.com/office/powerpoint/2010/main" val="196737625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2338">
        <p15:prstTrans prst="peelOff"/>
      </p:transition>
    </mc:Choice>
    <mc:Fallback>
      <p:transition spd="slow" advTm="2338">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6E932E-6D18-4A4B-97E6-91028766F318}"/>
              </a:ext>
            </a:extLst>
          </p:cNvPr>
          <p:cNvSpPr>
            <a:spLocks noGrp="1"/>
          </p:cNvSpPr>
          <p:nvPr>
            <p:ph type="title"/>
          </p:nvPr>
        </p:nvSpPr>
        <p:spPr/>
        <p:txBody>
          <a:bodyPr>
            <a:normAutofit/>
          </a:bodyPr>
          <a:lstStyle/>
          <a:p>
            <a:pPr algn="ctr"/>
            <a:r>
              <a:rPr lang="en-US" sz="4400" b="1" dirty="0">
                <a:latin typeface="Verdana" panose="020B0604030504040204" pitchFamily="34" charset="0"/>
                <a:ea typeface="Verdana" panose="020B0604030504040204" pitchFamily="34" charset="0"/>
              </a:rPr>
              <a:t>#1 Be Organized</a:t>
            </a:r>
          </a:p>
        </p:txBody>
      </p:sp>
      <p:sp>
        <p:nvSpPr>
          <p:cNvPr id="3" name="Content Placeholder 2">
            <a:extLst>
              <a:ext uri="{FF2B5EF4-FFF2-40B4-BE49-F238E27FC236}">
                <a16:creationId xmlns:a16="http://schemas.microsoft.com/office/drawing/2014/main" xmlns="" id="{7862A97F-4488-44B7-9BB7-EAC92ED4C0DD}"/>
              </a:ext>
            </a:extLst>
          </p:cNvPr>
          <p:cNvSpPr>
            <a:spLocks noGrp="1"/>
          </p:cNvSpPr>
          <p:nvPr>
            <p:ph idx="1"/>
          </p:nvPr>
        </p:nvSpPr>
        <p:spPr/>
        <p:txBody>
          <a:bodyPr>
            <a:normAutofit lnSpcReduction="10000"/>
          </a:bodyPr>
          <a:lstStyle/>
          <a:p>
            <a:pPr>
              <a:buFont typeface="Wingdings" panose="05000000000000000000" pitchFamily="2" charset="2"/>
              <a:buChar char="q"/>
            </a:pPr>
            <a:r>
              <a:rPr lang="en-US" sz="2800" b="1" dirty="0">
                <a:latin typeface="Verdana" panose="020B0604030504040204" pitchFamily="34" charset="0"/>
                <a:ea typeface="Verdana" panose="020B0604030504040204" pitchFamily="34" charset="0"/>
              </a:rPr>
              <a:t>Plan. </a:t>
            </a:r>
            <a:r>
              <a:rPr lang="en-US" sz="2800" dirty="0">
                <a:latin typeface="Verdana" panose="020B0604030504040204" pitchFamily="34" charset="0"/>
                <a:ea typeface="Verdana" panose="020B0604030504040204" pitchFamily="34" charset="0"/>
              </a:rPr>
              <a:t>“Failing to plan is planning to fail”</a:t>
            </a:r>
          </a:p>
          <a:p>
            <a:pPr>
              <a:buFont typeface="Wingdings" panose="05000000000000000000" pitchFamily="2" charset="2"/>
              <a:buChar char="q"/>
            </a:pPr>
            <a:endParaRPr lang="en-US" sz="2800" b="1" dirty="0">
              <a:latin typeface="Verdana" panose="020B0604030504040204" pitchFamily="34" charset="0"/>
              <a:ea typeface="Verdana" panose="020B0604030504040204" pitchFamily="34" charset="0"/>
            </a:endParaRPr>
          </a:p>
          <a:p>
            <a:pPr>
              <a:buFont typeface="Wingdings" panose="05000000000000000000" pitchFamily="2" charset="2"/>
              <a:buChar char="q"/>
            </a:pPr>
            <a:r>
              <a:rPr lang="en-US" sz="2800" b="1" dirty="0">
                <a:latin typeface="Verdana" panose="020B0604030504040204" pitchFamily="34" charset="0"/>
                <a:ea typeface="Verdana" panose="020B0604030504040204" pitchFamily="34" charset="0"/>
              </a:rPr>
              <a:t>Outline your plan. </a:t>
            </a:r>
            <a:r>
              <a:rPr lang="en-US" sz="2800" dirty="0">
                <a:latin typeface="Verdana" panose="020B0604030504040204" pitchFamily="34" charset="0"/>
                <a:ea typeface="Verdana" panose="020B0604030504040204" pitchFamily="34" charset="0"/>
              </a:rPr>
              <a:t>Write out your plan.</a:t>
            </a:r>
          </a:p>
          <a:p>
            <a:pPr>
              <a:buFont typeface="Wingdings" panose="05000000000000000000" pitchFamily="2" charset="2"/>
              <a:buChar char="q"/>
            </a:pPr>
            <a:endParaRPr lang="en-US" sz="2800" b="1" dirty="0">
              <a:latin typeface="Verdana" panose="020B0604030504040204" pitchFamily="34" charset="0"/>
              <a:ea typeface="Verdana" panose="020B0604030504040204" pitchFamily="34" charset="0"/>
            </a:endParaRPr>
          </a:p>
          <a:p>
            <a:pPr>
              <a:buFont typeface="Wingdings" panose="05000000000000000000" pitchFamily="2" charset="2"/>
              <a:buChar char="q"/>
            </a:pPr>
            <a:r>
              <a:rPr lang="en-US" sz="2800" b="1" dirty="0">
                <a:latin typeface="Verdana" panose="020B0604030504040204" pitchFamily="34" charset="0"/>
                <a:ea typeface="Verdana" panose="020B0604030504040204" pitchFamily="34" charset="0"/>
              </a:rPr>
              <a:t>Delegate.</a:t>
            </a:r>
          </a:p>
          <a:p>
            <a:pPr>
              <a:buFont typeface="Wingdings" panose="05000000000000000000" pitchFamily="2" charset="2"/>
              <a:buChar char="q"/>
            </a:pPr>
            <a:endParaRPr lang="en-US" sz="2800" b="1" dirty="0">
              <a:latin typeface="Verdana" panose="020B0604030504040204" pitchFamily="34" charset="0"/>
              <a:ea typeface="Verdana" panose="020B0604030504040204" pitchFamily="34" charset="0"/>
            </a:endParaRPr>
          </a:p>
          <a:p>
            <a:pPr>
              <a:buFont typeface="Wingdings" panose="05000000000000000000" pitchFamily="2" charset="2"/>
              <a:buChar char="q"/>
            </a:pPr>
            <a:r>
              <a:rPr lang="en-US" sz="2800" b="1" dirty="0">
                <a:latin typeface="Verdana" panose="020B0604030504040204" pitchFamily="34" charset="0"/>
                <a:ea typeface="Verdana" panose="020B0604030504040204" pitchFamily="34" charset="0"/>
              </a:rPr>
              <a:t>Monitor.</a:t>
            </a:r>
          </a:p>
        </p:txBody>
      </p:sp>
    </p:spTree>
    <p:custDataLst>
      <p:tags r:id="rId1"/>
    </p:custDataLst>
    <p:extLst>
      <p:ext uri="{BB962C8B-B14F-4D97-AF65-F5344CB8AC3E}">
        <p14:creationId xmlns:p14="http://schemas.microsoft.com/office/powerpoint/2010/main" val="173931122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14561">
        <p15:prstTrans prst="peelOff"/>
      </p:transition>
    </mc:Choice>
    <mc:Fallback>
      <p:transition spd="slow" advTm="1456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50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50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6B448A-307C-47C4-9272-9F4B3A0D39B6}"/>
              </a:ext>
            </a:extLst>
          </p:cNvPr>
          <p:cNvSpPr>
            <a:spLocks noGrp="1"/>
          </p:cNvSpPr>
          <p:nvPr>
            <p:ph type="title"/>
          </p:nvPr>
        </p:nvSpPr>
        <p:spPr/>
        <p:txBody>
          <a:bodyPr>
            <a:normAutofit/>
          </a:bodyPr>
          <a:lstStyle/>
          <a:p>
            <a:pPr algn="ctr"/>
            <a:r>
              <a:rPr lang="en-US" sz="4400" b="1" dirty="0">
                <a:latin typeface="Verdana" panose="020B0604030504040204" pitchFamily="34" charset="0"/>
                <a:ea typeface="Verdana" panose="020B0604030504040204" pitchFamily="34" charset="0"/>
              </a:rPr>
              <a:t>#2 Be Informed</a:t>
            </a:r>
          </a:p>
        </p:txBody>
      </p:sp>
      <p:sp>
        <p:nvSpPr>
          <p:cNvPr id="3" name="Content Placeholder 2">
            <a:extLst>
              <a:ext uri="{FF2B5EF4-FFF2-40B4-BE49-F238E27FC236}">
                <a16:creationId xmlns:a16="http://schemas.microsoft.com/office/drawing/2014/main" xmlns="" id="{7F01E219-8E91-4190-9F34-B690A83791DA}"/>
              </a:ext>
            </a:extLst>
          </p:cNvPr>
          <p:cNvSpPr>
            <a:spLocks noGrp="1"/>
          </p:cNvSpPr>
          <p:nvPr>
            <p:ph idx="1"/>
          </p:nvPr>
        </p:nvSpPr>
        <p:spPr/>
        <p:txBody>
          <a:bodyPr>
            <a:normAutofit/>
          </a:bodyPr>
          <a:lstStyle/>
          <a:p>
            <a:pPr>
              <a:buFont typeface="Wingdings" panose="05000000000000000000" pitchFamily="2" charset="2"/>
              <a:buChar char="q"/>
            </a:pPr>
            <a:r>
              <a:rPr lang="en-US" sz="2800" b="1" dirty="0">
                <a:latin typeface="Verdana" panose="020B0604030504040204" pitchFamily="34" charset="0"/>
                <a:ea typeface="Verdana" panose="020B0604030504040204" pitchFamily="34" charset="0"/>
              </a:rPr>
              <a:t>Use the Altrusa International Website</a:t>
            </a:r>
          </a:p>
          <a:p>
            <a:pPr>
              <a:buFont typeface="Wingdings" panose="05000000000000000000" pitchFamily="2" charset="2"/>
              <a:buChar char="q"/>
            </a:pPr>
            <a:endParaRPr lang="en-US" sz="2800" b="1" dirty="0">
              <a:latin typeface="Verdana" panose="020B0604030504040204" pitchFamily="34" charset="0"/>
              <a:ea typeface="Verdana" panose="020B0604030504040204" pitchFamily="34" charset="0"/>
            </a:endParaRPr>
          </a:p>
          <a:p>
            <a:pPr>
              <a:buFont typeface="Wingdings" panose="05000000000000000000" pitchFamily="2" charset="2"/>
              <a:buChar char="q"/>
            </a:pPr>
            <a:r>
              <a:rPr lang="en-US" sz="2800" b="1" dirty="0">
                <a:latin typeface="Verdana" panose="020B0604030504040204" pitchFamily="34" charset="0"/>
                <a:ea typeface="Verdana" panose="020B0604030504040204" pitchFamily="34" charset="0"/>
              </a:rPr>
              <a:t>Use the Altrusa International District Eleven Website</a:t>
            </a:r>
          </a:p>
          <a:p>
            <a:pPr>
              <a:buFont typeface="Wingdings" panose="05000000000000000000" pitchFamily="2" charset="2"/>
              <a:buChar char="q"/>
            </a:pPr>
            <a:endParaRPr lang="en-US" sz="2800" b="1" dirty="0">
              <a:latin typeface="Verdana" panose="020B0604030504040204" pitchFamily="34" charset="0"/>
              <a:ea typeface="Verdana" panose="020B0604030504040204" pitchFamily="34" charset="0"/>
            </a:endParaRPr>
          </a:p>
          <a:p>
            <a:pPr>
              <a:buFont typeface="Wingdings" panose="05000000000000000000" pitchFamily="2" charset="2"/>
              <a:buChar char="q"/>
            </a:pPr>
            <a:r>
              <a:rPr lang="en-US" sz="2800" b="1" dirty="0">
                <a:latin typeface="Verdana" panose="020B0604030504040204" pitchFamily="34" charset="0"/>
                <a:ea typeface="Verdana" panose="020B0604030504040204" pitchFamily="34" charset="0"/>
              </a:rPr>
              <a:t>Read the Club President’s Handbook</a:t>
            </a:r>
          </a:p>
        </p:txBody>
      </p:sp>
    </p:spTree>
    <p:custDataLst>
      <p:tags r:id="rId1"/>
    </p:custDataLst>
    <p:extLst>
      <p:ext uri="{BB962C8B-B14F-4D97-AF65-F5344CB8AC3E}">
        <p14:creationId xmlns:p14="http://schemas.microsoft.com/office/powerpoint/2010/main" val="37126824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10870">
        <p15:prstTrans prst="peelOff"/>
      </p:transition>
    </mc:Choice>
    <mc:Fallback>
      <p:transition spd="slow" advTm="1087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50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3B405B-8364-44D4-A7CB-923758F725B0}"/>
              </a:ext>
            </a:extLst>
          </p:cNvPr>
          <p:cNvSpPr>
            <a:spLocks noGrp="1"/>
          </p:cNvSpPr>
          <p:nvPr>
            <p:ph type="title"/>
          </p:nvPr>
        </p:nvSpPr>
        <p:spPr>
          <a:xfrm>
            <a:off x="1066800" y="338667"/>
            <a:ext cx="10058400" cy="1675527"/>
          </a:xfrm>
        </p:spPr>
        <p:txBody>
          <a:bodyPr>
            <a:normAutofit/>
          </a:bodyPr>
          <a:lstStyle/>
          <a:p>
            <a:pPr algn="ctr"/>
            <a:r>
              <a:rPr lang="en-US" sz="4400" b="1" dirty="0">
                <a:latin typeface="Verdana" panose="020B0604030504040204" pitchFamily="34" charset="0"/>
                <a:ea typeface="Verdana" panose="020B0604030504040204" pitchFamily="34" charset="0"/>
              </a:rPr>
              <a:t>#3 Communicate</a:t>
            </a:r>
            <a:r>
              <a:rPr lang="en-US" sz="1600" b="1" dirty="0">
                <a:latin typeface="Verdana" panose="020B0604030504040204" pitchFamily="34" charset="0"/>
                <a:ea typeface="Verdana" panose="020B0604030504040204" pitchFamily="34" charset="0"/>
              </a:rPr>
              <a:t/>
            </a:r>
            <a:br>
              <a:rPr lang="en-US" sz="1600" b="1" dirty="0">
                <a:latin typeface="Verdana" panose="020B0604030504040204" pitchFamily="34" charset="0"/>
                <a:ea typeface="Verdana" panose="020B0604030504040204" pitchFamily="34" charset="0"/>
              </a:rPr>
            </a:br>
            <a:r>
              <a:rPr lang="en-US" sz="1600" b="1" dirty="0">
                <a:latin typeface="Verdana" panose="020B0604030504040204" pitchFamily="34" charset="0"/>
                <a:ea typeface="Verdana" panose="020B0604030504040204" pitchFamily="34" charset="0"/>
              </a:rPr>
              <a:t>Refer to 6 Reasons Why Effective Communication Is Important To Your Club</a:t>
            </a:r>
            <a:br>
              <a:rPr lang="en-US" sz="1600" b="1" dirty="0">
                <a:latin typeface="Verdana" panose="020B0604030504040204" pitchFamily="34" charset="0"/>
                <a:ea typeface="Verdana" panose="020B0604030504040204" pitchFamily="34" charset="0"/>
              </a:rPr>
            </a:br>
            <a:r>
              <a:rPr lang="en-US" sz="1600" b="1" dirty="0">
                <a:latin typeface="Verdana" panose="020B0604030504040204" pitchFamily="34" charset="0"/>
                <a:ea typeface="Verdana" panose="020B0604030504040204" pitchFamily="34" charset="0"/>
              </a:rPr>
              <a:t>on District Eleven Website                   </a:t>
            </a:r>
            <a:endParaRPr lang="en-US" sz="4400" b="1"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xmlns="" id="{6AB89249-3CEC-410C-B954-63902248A8EE}"/>
              </a:ext>
            </a:extLst>
          </p:cNvPr>
          <p:cNvSpPr>
            <a:spLocks noGrp="1"/>
          </p:cNvSpPr>
          <p:nvPr>
            <p:ph idx="1"/>
          </p:nvPr>
        </p:nvSpPr>
        <p:spPr/>
        <p:txBody>
          <a:bodyPr>
            <a:normAutofit/>
          </a:bodyPr>
          <a:lstStyle/>
          <a:p>
            <a:pPr>
              <a:buFont typeface="Wingdings" panose="05000000000000000000" pitchFamily="2" charset="2"/>
              <a:buChar char="q"/>
            </a:pPr>
            <a:r>
              <a:rPr lang="en-US" sz="2800" b="1" dirty="0">
                <a:latin typeface="Verdana" panose="020B0604030504040204" pitchFamily="34" charset="0"/>
                <a:ea typeface="Verdana" panose="020B0604030504040204" pitchFamily="34" charset="0"/>
              </a:rPr>
              <a:t>Check email regularly.</a:t>
            </a:r>
          </a:p>
          <a:p>
            <a:pPr>
              <a:buFont typeface="Wingdings" panose="05000000000000000000" pitchFamily="2" charset="2"/>
              <a:buChar char="q"/>
            </a:pPr>
            <a:endParaRPr lang="en-US" sz="2800" b="1" dirty="0">
              <a:latin typeface="Verdana" panose="020B0604030504040204" pitchFamily="34" charset="0"/>
              <a:ea typeface="Verdana" panose="020B0604030504040204" pitchFamily="34" charset="0"/>
            </a:endParaRPr>
          </a:p>
          <a:p>
            <a:pPr>
              <a:buFont typeface="Wingdings" panose="05000000000000000000" pitchFamily="2" charset="2"/>
              <a:buChar char="q"/>
            </a:pPr>
            <a:r>
              <a:rPr lang="en-US" sz="2800" b="1" dirty="0">
                <a:latin typeface="Verdana" panose="020B0604030504040204" pitchFamily="34" charset="0"/>
                <a:ea typeface="Verdana" panose="020B0604030504040204" pitchFamily="34" charset="0"/>
              </a:rPr>
              <a:t>Communicate with Altrusa International and District Eleven when requested or when you have questions.</a:t>
            </a:r>
          </a:p>
          <a:p>
            <a:pPr>
              <a:buFont typeface="Wingdings" panose="05000000000000000000" pitchFamily="2" charset="2"/>
              <a:buChar char="q"/>
            </a:pPr>
            <a:endParaRPr lang="en-US" sz="2800" b="1" dirty="0">
              <a:latin typeface="Verdana" panose="020B0604030504040204" pitchFamily="34" charset="0"/>
              <a:ea typeface="Verdana" panose="020B0604030504040204" pitchFamily="34" charset="0"/>
            </a:endParaRPr>
          </a:p>
          <a:p>
            <a:pPr>
              <a:buFont typeface="Wingdings" panose="05000000000000000000" pitchFamily="2" charset="2"/>
              <a:buChar char="q"/>
            </a:pPr>
            <a:r>
              <a:rPr lang="en-US" sz="2800" b="1" dirty="0">
                <a:latin typeface="Verdana" panose="020B0604030504040204" pitchFamily="34" charset="0"/>
                <a:ea typeface="Verdana" panose="020B0604030504040204" pitchFamily="34" charset="0"/>
              </a:rPr>
              <a:t>Communicate new information to your Club.</a:t>
            </a:r>
          </a:p>
        </p:txBody>
      </p:sp>
    </p:spTree>
    <p:custDataLst>
      <p:tags r:id="rId1"/>
    </p:custDataLst>
    <p:extLst>
      <p:ext uri="{BB962C8B-B14F-4D97-AF65-F5344CB8AC3E}">
        <p14:creationId xmlns:p14="http://schemas.microsoft.com/office/powerpoint/2010/main" val="190679221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15883">
        <p15:prstTrans prst="peelOff"/>
      </p:transition>
    </mc:Choice>
    <mc:Fallback>
      <p:transition spd="slow" advTm="1588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50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6E30F4-430B-4651-9CA2-4A1D8F27DE64}"/>
              </a:ext>
            </a:extLst>
          </p:cNvPr>
          <p:cNvSpPr>
            <a:spLocks noGrp="1"/>
          </p:cNvSpPr>
          <p:nvPr>
            <p:ph type="title"/>
          </p:nvPr>
        </p:nvSpPr>
        <p:spPr/>
        <p:txBody>
          <a:bodyPr>
            <a:normAutofit/>
          </a:bodyPr>
          <a:lstStyle/>
          <a:p>
            <a:pPr algn="ctr"/>
            <a:r>
              <a:rPr lang="en-US" sz="4400" b="1" dirty="0">
                <a:latin typeface="Verdana" panose="020B0604030504040204" pitchFamily="34" charset="0"/>
                <a:ea typeface="Verdana" panose="020B0604030504040204" pitchFamily="34" charset="0"/>
              </a:rPr>
              <a:t>Random Thoughts</a:t>
            </a:r>
          </a:p>
        </p:txBody>
      </p:sp>
      <p:sp>
        <p:nvSpPr>
          <p:cNvPr id="3" name="Content Placeholder 2">
            <a:extLst>
              <a:ext uri="{FF2B5EF4-FFF2-40B4-BE49-F238E27FC236}">
                <a16:creationId xmlns:a16="http://schemas.microsoft.com/office/drawing/2014/main" xmlns="" id="{B2AEAEDA-C328-480C-8B6E-97302D91463F}"/>
              </a:ext>
            </a:extLst>
          </p:cNvPr>
          <p:cNvSpPr>
            <a:spLocks noGrp="1"/>
          </p:cNvSpPr>
          <p:nvPr>
            <p:ph idx="1"/>
          </p:nvPr>
        </p:nvSpPr>
        <p:spPr/>
        <p:txBody>
          <a:bodyPr>
            <a:normAutofit/>
          </a:bodyPr>
          <a:lstStyle/>
          <a:p>
            <a:pPr>
              <a:buFont typeface="Arial" panose="020B0604020202020204" pitchFamily="34" charset="0"/>
              <a:buChar char="•"/>
            </a:pPr>
            <a:r>
              <a:rPr lang="en-US" sz="2000" dirty="0">
                <a:latin typeface="Verdana" panose="020B0604030504040204" pitchFamily="34" charset="0"/>
                <a:ea typeface="Verdana" panose="020B0604030504040204" pitchFamily="34" charset="0"/>
              </a:rPr>
              <a:t>God before Country – The Altrusa Grace or Collect is said first followed by the Pledge of Allegiance. </a:t>
            </a:r>
          </a:p>
          <a:p>
            <a:pPr>
              <a:buFont typeface="Arial" panose="020B0604020202020204" pitchFamily="34" charset="0"/>
              <a:buChar char="•"/>
            </a:pPr>
            <a:r>
              <a:rPr lang="en-US" sz="2000" dirty="0">
                <a:latin typeface="Verdana" panose="020B0604030504040204" pitchFamily="34" charset="0"/>
                <a:ea typeface="Verdana" panose="020B0604030504040204" pitchFamily="34" charset="0"/>
              </a:rPr>
              <a:t>During the meeting, the minutes and financial report are presented and do not need a motion to be accepted.</a:t>
            </a:r>
          </a:p>
          <a:p>
            <a:pPr marL="822960" lvl="3" indent="0">
              <a:buNone/>
            </a:pPr>
            <a:r>
              <a:rPr lang="en-US" sz="1700" dirty="0">
                <a:latin typeface="Verdana" panose="020B0604030504040204" pitchFamily="34" charset="0"/>
                <a:ea typeface="Verdana" panose="020B0604030504040204" pitchFamily="34" charset="0"/>
              </a:rPr>
              <a:t>After the minutes has been presented and corrected if needed, the President says, “The minutes are approved ‘as presented’ or ‘as corrected’”.</a:t>
            </a:r>
          </a:p>
          <a:p>
            <a:pPr marL="822960" lvl="3" indent="0">
              <a:buNone/>
            </a:pPr>
            <a:r>
              <a:rPr lang="en-US" sz="1700" dirty="0">
                <a:latin typeface="Verdana" panose="020B0604030504040204" pitchFamily="34" charset="0"/>
                <a:ea typeface="Verdana" panose="020B0604030504040204" pitchFamily="34" charset="0"/>
              </a:rPr>
              <a:t>After the treasurer’s report has been presented and questions addressed, the President says, “The treasurer’s report will be “placed on file’ or ‘filed for audit’”.</a:t>
            </a:r>
          </a:p>
          <a:p>
            <a:pPr>
              <a:buFont typeface="Arial" panose="020B0604020202020204" pitchFamily="34" charset="0"/>
              <a:buChar char="•"/>
            </a:pPr>
            <a:r>
              <a:rPr lang="en-US" sz="2000" dirty="0">
                <a:latin typeface="Verdana" panose="020B0604030504040204" pitchFamily="34" charset="0"/>
                <a:ea typeface="Verdana" panose="020B0604030504040204" pitchFamily="34" charset="0"/>
              </a:rPr>
              <a:t>Develop your strategic plan early in your year because it can be used to measure your progress. Use the International and District Strategic Plans as a Guide (of course found on the respective Websites).</a:t>
            </a:r>
          </a:p>
        </p:txBody>
      </p:sp>
    </p:spTree>
    <p:extLst>
      <p:ext uri="{BB962C8B-B14F-4D97-AF65-F5344CB8AC3E}">
        <p14:creationId xmlns:p14="http://schemas.microsoft.com/office/powerpoint/2010/main" val="169999508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34763">
        <p15:prstTrans prst="peelOff"/>
      </p:transition>
    </mc:Choice>
    <mc:Fallback>
      <p:transition spd="slow" advTm="34763">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03F1798-42BE-40D6-AB4C-1EDE9A1BAF06}"/>
              </a:ext>
            </a:extLst>
          </p:cNvPr>
          <p:cNvSpPr>
            <a:spLocks noGrp="1"/>
          </p:cNvSpPr>
          <p:nvPr>
            <p:ph idx="1"/>
          </p:nvPr>
        </p:nvSpPr>
        <p:spPr>
          <a:xfrm>
            <a:off x="1066800" y="781877"/>
            <a:ext cx="10058400" cy="5367131"/>
          </a:xfrm>
        </p:spPr>
        <p:txBody>
          <a:bodyPr>
            <a:normAutofit lnSpcReduction="10000"/>
          </a:bodyPr>
          <a:lstStyle/>
          <a:p>
            <a:pPr>
              <a:buFont typeface="Arial" panose="020B0604020202020204" pitchFamily="34" charset="0"/>
              <a:buChar char="•"/>
            </a:pPr>
            <a:r>
              <a:rPr lang="en-US" sz="2000" dirty="0">
                <a:latin typeface="Verdana" panose="020B0604030504040204" pitchFamily="34" charset="0"/>
                <a:ea typeface="Verdana" panose="020B0604030504040204" pitchFamily="34" charset="0"/>
              </a:rPr>
              <a:t>Plan to have Club projects that can be submitted for District and International Awards.</a:t>
            </a:r>
          </a:p>
          <a:p>
            <a:pPr>
              <a:buFont typeface="Arial" panose="020B0604020202020204" pitchFamily="34" charset="0"/>
              <a:buChar char="•"/>
            </a:pPr>
            <a:r>
              <a:rPr lang="en-US" sz="2000" dirty="0">
                <a:latin typeface="Verdana" panose="020B0604030504040204" pitchFamily="34" charset="0"/>
                <a:ea typeface="Verdana" panose="020B0604030504040204" pitchFamily="34" charset="0"/>
              </a:rPr>
              <a:t>Apply for Grants from the International Foundation to support your projects.</a:t>
            </a:r>
          </a:p>
          <a:p>
            <a:pPr>
              <a:buFont typeface="Arial" panose="020B0604020202020204" pitchFamily="34" charset="0"/>
              <a:buChar char="•"/>
            </a:pPr>
            <a:r>
              <a:rPr lang="en-US" sz="2000" dirty="0">
                <a:latin typeface="Verdana" panose="020B0604030504040204" pitchFamily="34" charset="0"/>
                <a:ea typeface="Verdana" panose="020B0604030504040204" pitchFamily="34" charset="0"/>
              </a:rPr>
              <a:t>There are benefits to having a mentor or mentors. This gives the President a ‘go to’ person who will listen and give answers or advice if it is wanted.</a:t>
            </a:r>
          </a:p>
          <a:p>
            <a:pPr>
              <a:buFont typeface="Arial" panose="020B0604020202020204" pitchFamily="34" charset="0"/>
              <a:buChar char="•"/>
            </a:pPr>
            <a:r>
              <a:rPr lang="en-US" sz="2000" b="1" dirty="0">
                <a:latin typeface="Verdana" panose="020B0604030504040204" pitchFamily="34" charset="0"/>
                <a:ea typeface="Verdana" panose="020B0604030504040204" pitchFamily="34" charset="0"/>
              </a:rPr>
              <a:t>Turn in Roster of Officers and Chairs (Found on District Eleven Website) to Governor and 1</a:t>
            </a:r>
            <a:r>
              <a:rPr lang="en-US" sz="2000" b="1" baseline="30000" dirty="0">
                <a:latin typeface="Verdana" panose="020B0604030504040204" pitchFamily="34" charset="0"/>
                <a:ea typeface="Verdana" panose="020B0604030504040204" pitchFamily="34" charset="0"/>
              </a:rPr>
              <a:t>st</a:t>
            </a:r>
            <a:r>
              <a:rPr lang="en-US" sz="2000" b="1" dirty="0">
                <a:latin typeface="Verdana" panose="020B0604030504040204" pitchFamily="34" charset="0"/>
                <a:ea typeface="Verdana" panose="020B0604030504040204" pitchFamily="34" charset="0"/>
              </a:rPr>
              <a:t> Vice Governor.</a:t>
            </a:r>
          </a:p>
          <a:p>
            <a:pPr>
              <a:buFont typeface="Arial" panose="020B0604020202020204" pitchFamily="34" charset="0"/>
              <a:buChar char="•"/>
            </a:pPr>
            <a:r>
              <a:rPr lang="en-US" sz="2000" dirty="0">
                <a:latin typeface="Verdana" panose="020B0604030504040204" pitchFamily="34" charset="0"/>
                <a:ea typeface="Verdana" panose="020B0604030504040204" pitchFamily="34" charset="0"/>
              </a:rPr>
              <a:t>Life is all about how you handle Plan B? Plan A is always our first choice. You know, the one where everything works. But more often than not somethings don’t go as they should. This is the point where the real test of character comes in. Do you wallow in disappointment or simply shift gears and make the best of the situation. After all…life is all about how you handle Plan B! (</a:t>
            </a:r>
            <a:r>
              <a:rPr lang="en-US" sz="2000" i="1" dirty="0">
                <a:latin typeface="Verdana" panose="020B0604030504040204" pitchFamily="34" charset="0"/>
                <a:ea typeface="Verdana" panose="020B0604030504040204" pitchFamily="34" charset="0"/>
              </a:rPr>
              <a:t>Life Is All About How You Handle Plan B </a:t>
            </a:r>
            <a:r>
              <a:rPr lang="en-US" sz="2000" dirty="0">
                <a:latin typeface="Verdana" panose="020B0604030504040204" pitchFamily="34" charset="0"/>
                <a:ea typeface="Verdana" panose="020B0604030504040204" pitchFamily="34" charset="0"/>
              </a:rPr>
              <a:t>by Suzy Toronto) Remember, </a:t>
            </a:r>
            <a:r>
              <a:rPr lang="en-US" sz="2000" dirty="0" err="1">
                <a:latin typeface="Verdana" panose="020B0604030504040204" pitchFamily="34" charset="0"/>
                <a:ea typeface="Verdana" panose="020B0604030504040204" pitchFamily="34" charset="0"/>
              </a:rPr>
              <a:t>Altrusans</a:t>
            </a:r>
            <a:r>
              <a:rPr lang="en-US" sz="2000" dirty="0">
                <a:latin typeface="Verdana" panose="020B0604030504040204" pitchFamily="34" charset="0"/>
                <a:ea typeface="Verdana" panose="020B0604030504040204" pitchFamily="34" charset="0"/>
              </a:rPr>
              <a:t> are flexible!</a:t>
            </a:r>
            <a:endParaRPr lang="en-US" sz="2000" i="1" dirty="0">
              <a:latin typeface="Verdana" panose="020B0604030504040204" pitchFamily="34" charset="0"/>
              <a:ea typeface="Verdana" panose="020B0604030504040204" pitchFamily="34" charset="0"/>
            </a:endParaRPr>
          </a:p>
        </p:txBody>
      </p:sp>
    </p:spTree>
    <p:custDataLst>
      <p:tags r:id="rId1"/>
    </p:custDataLst>
    <p:extLst>
      <p:ext uri="{BB962C8B-B14F-4D97-AF65-F5344CB8AC3E}">
        <p14:creationId xmlns:p14="http://schemas.microsoft.com/office/powerpoint/2010/main" val="277038252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54067">
        <p15:prstTrans prst="peelOff"/>
      </p:transition>
    </mc:Choice>
    <mc:Fallback>
      <p:transition spd="slow" advTm="5406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28BB57-5237-42DB-AD84-64090EDE5AE6}"/>
              </a:ext>
            </a:extLst>
          </p:cNvPr>
          <p:cNvSpPr>
            <a:spLocks noGrp="1"/>
          </p:cNvSpPr>
          <p:nvPr>
            <p:ph type="title"/>
          </p:nvPr>
        </p:nvSpPr>
        <p:spPr>
          <a:xfrm>
            <a:off x="1066800" y="642593"/>
            <a:ext cx="10058400" cy="2269939"/>
          </a:xfrm>
        </p:spPr>
        <p:txBody>
          <a:bodyPr>
            <a:normAutofit fontScale="90000"/>
          </a:bodyPr>
          <a:lstStyle/>
          <a:p>
            <a:pPr algn="ctr"/>
            <a:r>
              <a:rPr lang="en-US" sz="4400" b="1" dirty="0">
                <a:latin typeface="Verdana" panose="020B0604030504040204" pitchFamily="34" charset="0"/>
                <a:ea typeface="Verdana" panose="020B0604030504040204" pitchFamily="34" charset="0"/>
              </a:rPr>
              <a:t>Submit Officers and Chairs</a:t>
            </a:r>
            <a:br>
              <a:rPr lang="en-US" sz="4400" b="1" dirty="0">
                <a:latin typeface="Verdana" panose="020B0604030504040204" pitchFamily="34" charset="0"/>
                <a:ea typeface="Verdana" panose="020B0604030504040204" pitchFamily="34" charset="0"/>
              </a:rPr>
            </a:br>
            <a:r>
              <a:rPr lang="en-US" sz="4400" b="1" dirty="0">
                <a:latin typeface="Verdana" panose="020B0604030504040204" pitchFamily="34" charset="0"/>
                <a:ea typeface="Verdana" panose="020B0604030504040204" pitchFamily="34" charset="0"/>
              </a:rPr>
              <a:t>to</a:t>
            </a:r>
            <a:br>
              <a:rPr lang="en-US" sz="4400" b="1" dirty="0">
                <a:latin typeface="Verdana" panose="020B0604030504040204" pitchFamily="34" charset="0"/>
                <a:ea typeface="Verdana" panose="020B0604030504040204" pitchFamily="34" charset="0"/>
              </a:rPr>
            </a:br>
            <a:r>
              <a:rPr lang="en-US" sz="4400" b="1" dirty="0">
                <a:latin typeface="Verdana" panose="020B0604030504040204" pitchFamily="34" charset="0"/>
                <a:ea typeface="Verdana" panose="020B0604030504040204" pitchFamily="34" charset="0"/>
              </a:rPr>
              <a:t>International and District Eleven</a:t>
            </a:r>
          </a:p>
        </p:txBody>
      </p:sp>
      <p:sp>
        <p:nvSpPr>
          <p:cNvPr id="3" name="Content Placeholder 2">
            <a:extLst>
              <a:ext uri="{FF2B5EF4-FFF2-40B4-BE49-F238E27FC236}">
                <a16:creationId xmlns:a16="http://schemas.microsoft.com/office/drawing/2014/main" xmlns="" id="{77A49517-F5B9-4F04-82E7-B30D30B2D67D}"/>
              </a:ext>
            </a:extLst>
          </p:cNvPr>
          <p:cNvSpPr>
            <a:spLocks noGrp="1"/>
          </p:cNvSpPr>
          <p:nvPr>
            <p:ph idx="1"/>
          </p:nvPr>
        </p:nvSpPr>
        <p:spPr>
          <a:xfrm>
            <a:off x="1430866" y="3124200"/>
            <a:ext cx="9330267" cy="2523744"/>
          </a:xfrm>
        </p:spPr>
        <p:txBody>
          <a:bodyPr>
            <a:normAutofit/>
          </a:bodyPr>
          <a:lstStyle/>
          <a:p>
            <a:pPr algn="ctr"/>
            <a:endParaRPr lang="en-US" sz="2400" dirty="0">
              <a:latin typeface="Verdana" panose="020B0604030504040204" pitchFamily="34" charset="0"/>
              <a:ea typeface="Verdana" panose="020B0604030504040204" pitchFamily="34" charset="0"/>
            </a:endParaRPr>
          </a:p>
          <a:p>
            <a:pPr marL="0" indent="0" algn="ctr">
              <a:buNone/>
            </a:pPr>
            <a:r>
              <a:rPr lang="en-US" sz="2400" dirty="0">
                <a:latin typeface="Verdana" panose="020B0604030504040204" pitchFamily="34" charset="0"/>
                <a:ea typeface="Verdana" panose="020B0604030504040204" pitchFamily="34" charset="0"/>
              </a:rPr>
              <a:t>Form available on </a:t>
            </a:r>
            <a:r>
              <a:rPr lang="en-US" sz="2400">
                <a:latin typeface="Verdana" panose="020B0604030504040204" pitchFamily="34" charset="0"/>
                <a:ea typeface="Verdana" panose="020B0604030504040204" pitchFamily="34" charset="0"/>
              </a:rPr>
              <a:t>District Eleven Website</a:t>
            </a:r>
            <a:r>
              <a:rPr lang="en-US" sz="2400" dirty="0">
                <a:latin typeface="Verdana" panose="020B0604030504040204" pitchFamily="34" charset="0"/>
                <a:ea typeface="Verdana" panose="020B0604030504040204" pitchFamily="34" charset="0"/>
              </a:rPr>
              <a:t>.</a:t>
            </a:r>
          </a:p>
          <a:p>
            <a:pPr marL="0" indent="0" algn="ctr">
              <a:buNone/>
            </a:pPr>
            <a:r>
              <a:rPr lang="en-US" sz="2400" dirty="0">
                <a:latin typeface="Verdana" panose="020B0604030504040204" pitchFamily="34" charset="0"/>
                <a:ea typeface="Verdana" panose="020B0604030504040204" pitchFamily="34" charset="0"/>
                <a:hlinkClick r:id="rId2"/>
              </a:rPr>
              <a:t>www.altrusadistricteleven.org</a:t>
            </a:r>
            <a:endParaRPr lang="en-US" sz="2400" dirty="0">
              <a:latin typeface="Verdana" panose="020B0604030504040204" pitchFamily="34" charset="0"/>
              <a:ea typeface="Verdana" panose="020B0604030504040204" pitchFamily="34" charset="0"/>
            </a:endParaRPr>
          </a:p>
          <a:p>
            <a:pPr marL="0" indent="0" algn="ctr">
              <a:buNone/>
            </a:pPr>
            <a:endParaRPr lang="en-US" sz="2400" dirty="0">
              <a:latin typeface="Verdana" panose="020B0604030504040204" pitchFamily="34" charset="0"/>
              <a:ea typeface="Verdana" panose="020B0604030504040204" pitchFamily="34" charset="0"/>
            </a:endParaRPr>
          </a:p>
          <a:p>
            <a:pPr algn="ctr"/>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89842458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8900">
        <p15:prstTrans prst="peelOff"/>
      </p:transition>
    </mc:Choice>
    <mc:Fallback>
      <p:transition spd="slow" advTm="89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B88BE3-6795-4A4C-9F8B-370335DC96AA}"/>
              </a:ext>
            </a:extLst>
          </p:cNvPr>
          <p:cNvSpPr>
            <a:spLocks noGrp="1"/>
          </p:cNvSpPr>
          <p:nvPr>
            <p:ph type="title"/>
          </p:nvPr>
        </p:nvSpPr>
        <p:spPr/>
        <p:txBody>
          <a:bodyPr/>
          <a:lstStyle/>
          <a:p>
            <a:pPr algn="ctr"/>
            <a:r>
              <a:rPr lang="en-US" b="1" dirty="0">
                <a:latin typeface="Verdana" panose="020B0604030504040204" pitchFamily="34" charset="0"/>
                <a:ea typeface="Verdana" panose="020B0604030504040204" pitchFamily="34" charset="0"/>
              </a:rPr>
              <a:t>Many Resources are Available</a:t>
            </a:r>
          </a:p>
        </p:txBody>
      </p:sp>
      <p:sp>
        <p:nvSpPr>
          <p:cNvPr id="3" name="Content Placeholder 2">
            <a:extLst>
              <a:ext uri="{FF2B5EF4-FFF2-40B4-BE49-F238E27FC236}">
                <a16:creationId xmlns:a16="http://schemas.microsoft.com/office/drawing/2014/main" xmlns="" id="{F1A621EC-7BAF-47C3-9DFC-F29AFAE2C121}"/>
              </a:ext>
            </a:extLst>
          </p:cNvPr>
          <p:cNvSpPr>
            <a:spLocks noGrp="1"/>
          </p:cNvSpPr>
          <p:nvPr>
            <p:ph idx="1"/>
          </p:nvPr>
        </p:nvSpPr>
        <p:spPr/>
        <p:txBody>
          <a:bodyPr>
            <a:normAutofit/>
          </a:bodyPr>
          <a:lstStyle/>
          <a:p>
            <a:pPr>
              <a:buFont typeface="Wingdings" panose="05000000000000000000" pitchFamily="2" charset="2"/>
              <a:buChar char="Ø"/>
            </a:pPr>
            <a:r>
              <a:rPr lang="en-US" sz="2800" dirty="0">
                <a:latin typeface="Verdana" panose="020B0604030504040204" pitchFamily="34" charset="0"/>
                <a:ea typeface="Verdana" panose="020B0604030504040204" pitchFamily="34" charset="0"/>
              </a:rPr>
              <a:t> Club President’s Handbook – Available on the Altrusa International Website in the Member Section under Leadership.</a:t>
            </a:r>
          </a:p>
          <a:p>
            <a:pPr marL="0" indent="0">
              <a:buNone/>
            </a:pPr>
            <a:endParaRPr lang="en-US" sz="2800" dirty="0">
              <a:latin typeface="Verdana" panose="020B0604030504040204" pitchFamily="34" charset="0"/>
              <a:ea typeface="Verdana" panose="020B0604030504040204" pitchFamily="34" charset="0"/>
            </a:endParaRPr>
          </a:p>
          <a:p>
            <a:pPr>
              <a:buFont typeface="Wingdings" panose="05000000000000000000" pitchFamily="2" charset="2"/>
              <a:buChar char="Ø"/>
            </a:pPr>
            <a:r>
              <a:rPr lang="en-US" sz="2800" dirty="0">
                <a:latin typeface="Verdana" panose="020B0604030504040204" pitchFamily="34" charset="0"/>
                <a:ea typeface="Verdana" panose="020B0604030504040204" pitchFamily="34" charset="0"/>
              </a:rPr>
              <a:t> Point of Order - Available on the Altrusa International Website in the Member Section under Leadership.</a:t>
            </a:r>
          </a:p>
          <a:p>
            <a:pPr>
              <a:buFont typeface="Wingdings" panose="05000000000000000000" pitchFamily="2" charset="2"/>
              <a:buChar char="Ø"/>
            </a:pPr>
            <a:endParaRPr lang="en-US" sz="2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1589856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12096">
        <p15:prstTrans prst="peelOff"/>
      </p:transition>
    </mc:Choice>
    <mc:Fallback>
      <p:transition spd="slow" advTm="12096">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0183BA-99E0-45BC-8269-ACF6A3E7406F}"/>
              </a:ext>
            </a:extLst>
          </p:cNvPr>
          <p:cNvSpPr>
            <a:spLocks noGrp="1"/>
          </p:cNvSpPr>
          <p:nvPr>
            <p:ph type="title"/>
          </p:nvPr>
        </p:nvSpPr>
        <p:spPr/>
        <p:txBody>
          <a:bodyPr/>
          <a:lstStyle/>
          <a:p>
            <a:pPr algn="ctr"/>
            <a:r>
              <a:rPr lang="en-US" b="1" dirty="0">
                <a:latin typeface="Verdana" panose="020B0604030504040204" pitchFamily="34" charset="0"/>
                <a:ea typeface="Verdana" panose="020B0604030504040204" pitchFamily="34" charset="0"/>
              </a:rPr>
              <a:t>You have been elected President of your Club!</a:t>
            </a:r>
          </a:p>
        </p:txBody>
      </p:sp>
      <p:pic>
        <p:nvPicPr>
          <p:cNvPr id="12" name="Content Placeholder 11">
            <a:extLst>
              <a:ext uri="{FF2B5EF4-FFF2-40B4-BE49-F238E27FC236}">
                <a16:creationId xmlns:a16="http://schemas.microsoft.com/office/drawing/2014/main" xmlns="" id="{12BA3B6F-8354-4D87-96D8-456E5CC50083}"/>
              </a:ext>
            </a:extLst>
          </p:cNvPr>
          <p:cNvPicPr>
            <a:picLocks noGrp="1" noChangeAspect="1"/>
          </p:cNvPicPr>
          <p:nvPr>
            <p:ph idx="1"/>
          </p:nvPr>
        </p:nvPicPr>
        <p:blipFill>
          <a:blip r:embed="rId3">
            <a:extLst>
              <a:ext uri="{837473B0-CC2E-450A-ABE3-18F120FF3D39}">
                <a1611:picAttrSrcUrl xmlns:a1611="http://schemas.microsoft.com/office/drawing/2016/11/main" xmlns="" r:id="rId4"/>
              </a:ext>
            </a:extLst>
          </a:blip>
          <a:stretch>
            <a:fillRect/>
          </a:stretch>
        </p:blipFill>
        <p:spPr>
          <a:xfrm>
            <a:off x="2173357" y="2478157"/>
            <a:ext cx="7898295" cy="2365649"/>
          </a:xfrm>
        </p:spPr>
      </p:pic>
      <p:sp>
        <p:nvSpPr>
          <p:cNvPr id="14" name="TextBox 13">
            <a:extLst>
              <a:ext uri="{FF2B5EF4-FFF2-40B4-BE49-F238E27FC236}">
                <a16:creationId xmlns:a16="http://schemas.microsoft.com/office/drawing/2014/main" xmlns="" id="{2EC949C3-17BE-41E9-844A-9939A7FC7594}"/>
              </a:ext>
            </a:extLst>
          </p:cNvPr>
          <p:cNvSpPr txBox="1"/>
          <p:nvPr/>
        </p:nvSpPr>
        <p:spPr>
          <a:xfrm>
            <a:off x="5168348" y="5367130"/>
            <a:ext cx="1908313" cy="400110"/>
          </a:xfrm>
          <a:prstGeom prst="rect">
            <a:avLst/>
          </a:prstGeom>
          <a:noFill/>
        </p:spPr>
        <p:txBody>
          <a:bodyPr wrap="square" rtlCol="0">
            <a:spAutoFit/>
          </a:bodyPr>
          <a:lstStyle/>
          <a:p>
            <a:pPr algn="ctr"/>
            <a:r>
              <a:rPr lang="en-US" sz="2000" b="1" dirty="0">
                <a:latin typeface="Verdana" panose="020B0604030504040204" pitchFamily="34" charset="0"/>
                <a:ea typeface="Verdana" panose="020B0604030504040204" pitchFamily="34" charset="0"/>
              </a:rPr>
              <a:t>from</a:t>
            </a:r>
          </a:p>
        </p:txBody>
      </p:sp>
    </p:spTree>
    <p:custDataLst>
      <p:tags r:id="rId1"/>
    </p:custDataLst>
    <p:extLst>
      <p:ext uri="{BB962C8B-B14F-4D97-AF65-F5344CB8AC3E}">
        <p14:creationId xmlns:p14="http://schemas.microsoft.com/office/powerpoint/2010/main" val="54680109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7121">
        <p15:prstTrans prst="peelOff"/>
      </p:transition>
    </mc:Choice>
    <mc:Fallback>
      <p:transition spd="slow" advTm="712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ppt_w</p:attrName>
                                        </p:attrNameLst>
                                      </p:cBhvr>
                                      <p:tavLst>
                                        <p:tav tm="0" fmla="#ppt_w*sin(2.5*pi*$)">
                                          <p:val>
                                            <p:fltVal val="0"/>
                                          </p:val>
                                        </p:tav>
                                        <p:tav tm="100000">
                                          <p:val>
                                            <p:fltVal val="1"/>
                                          </p:val>
                                        </p:tav>
                                      </p:tavLst>
                                    </p:anim>
                                    <p:anim calcmode="lin" valueType="num">
                                      <p:cBhvr>
                                        <p:cTn id="9"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464CF0D-8D18-4438-B2AF-453095403C94}"/>
              </a:ext>
            </a:extLst>
          </p:cNvPr>
          <p:cNvSpPr>
            <a:spLocks noGrp="1"/>
          </p:cNvSpPr>
          <p:nvPr>
            <p:ph idx="1"/>
          </p:nvPr>
        </p:nvSpPr>
        <p:spPr>
          <a:xfrm>
            <a:off x="1066800" y="980661"/>
            <a:ext cx="10058400" cy="4972083"/>
          </a:xfrm>
        </p:spPr>
        <p:txBody>
          <a:bodyPr>
            <a:normAutofit/>
          </a:bodyPr>
          <a:lstStyle/>
          <a:p>
            <a:pPr>
              <a:buFont typeface="Wingdings" panose="05000000000000000000" pitchFamily="2" charset="2"/>
              <a:buChar char="Ø"/>
            </a:pPr>
            <a:r>
              <a:rPr lang="en-US" sz="2800" dirty="0">
                <a:latin typeface="Verdana" panose="020B0604030504040204" pitchFamily="34" charset="0"/>
                <a:ea typeface="Verdana" panose="020B0604030504040204" pitchFamily="34" charset="0"/>
              </a:rPr>
              <a:t> President’s Monthly </a:t>
            </a:r>
            <a:r>
              <a:rPr lang="en-US" sz="2800" dirty="0" err="1">
                <a:latin typeface="Verdana" panose="020B0604030504040204" pitchFamily="34" charset="0"/>
                <a:ea typeface="Verdana" panose="020B0604030504040204" pitchFamily="34" charset="0"/>
              </a:rPr>
              <a:t>Guidlines</a:t>
            </a:r>
            <a:r>
              <a:rPr lang="en-US" sz="2800" dirty="0">
                <a:latin typeface="Verdana" panose="020B0604030504040204" pitchFamily="34" charset="0"/>
                <a:ea typeface="Verdana" panose="020B0604030504040204" pitchFamily="34" charset="0"/>
              </a:rPr>
              <a:t> – Available on the District Eleven Website.</a:t>
            </a:r>
          </a:p>
          <a:p>
            <a:pPr marL="0" indent="0">
              <a:buNone/>
            </a:pPr>
            <a:endParaRPr lang="en-US" sz="2800" dirty="0">
              <a:latin typeface="Verdana" panose="020B0604030504040204" pitchFamily="34" charset="0"/>
              <a:ea typeface="Verdana" panose="020B0604030504040204" pitchFamily="34" charset="0"/>
            </a:endParaRPr>
          </a:p>
          <a:p>
            <a:pPr>
              <a:buFont typeface="Wingdings" panose="05000000000000000000" pitchFamily="2" charset="2"/>
              <a:buChar char="Ø"/>
            </a:pPr>
            <a:r>
              <a:rPr lang="en-US" sz="2800" dirty="0">
                <a:latin typeface="Verdana" panose="020B0604030504040204" pitchFamily="34" charset="0"/>
                <a:ea typeface="Verdana" panose="020B0604030504040204" pitchFamily="34" charset="0"/>
              </a:rPr>
              <a:t> Also, your District Eleven Board is available to help you. Our contact information is on the District Eleven Website.</a:t>
            </a:r>
          </a:p>
          <a:p>
            <a:pPr>
              <a:buFont typeface="Wingdings" panose="05000000000000000000" pitchFamily="2" charset="2"/>
              <a:buChar char="Ø"/>
            </a:pPr>
            <a:endParaRPr lang="en-US" sz="2800" dirty="0">
              <a:latin typeface="Verdana" panose="020B0604030504040204" pitchFamily="34" charset="0"/>
              <a:ea typeface="Verdana" panose="020B0604030504040204" pitchFamily="34" charset="0"/>
            </a:endParaRPr>
          </a:p>
          <a:p>
            <a:pPr marL="0" indent="0" algn="ctr">
              <a:buNone/>
            </a:pPr>
            <a:r>
              <a:rPr lang="en-US" sz="2800" b="1" dirty="0">
                <a:latin typeface="Verdana" panose="020B0604030504040204" pitchFamily="34" charset="0"/>
                <a:ea typeface="Verdana" panose="020B0604030504040204" pitchFamily="34" charset="0"/>
              </a:rPr>
              <a:t>Most Importantly…</a:t>
            </a:r>
          </a:p>
        </p:txBody>
      </p:sp>
    </p:spTree>
    <p:extLst>
      <p:ext uri="{BB962C8B-B14F-4D97-AF65-F5344CB8AC3E}">
        <p14:creationId xmlns:p14="http://schemas.microsoft.com/office/powerpoint/2010/main" val="338741070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12805">
        <p15:prstTrans prst="peelOff"/>
      </p:transition>
    </mc:Choice>
    <mc:Fallback>
      <p:transition spd="slow" advTm="12805">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FB16CB-D9F5-4754-BC3B-59289B4227CD}"/>
              </a:ext>
            </a:extLst>
          </p:cNvPr>
          <p:cNvSpPr>
            <a:spLocks noGrp="1"/>
          </p:cNvSpPr>
          <p:nvPr>
            <p:ph type="title"/>
          </p:nvPr>
        </p:nvSpPr>
        <p:spPr/>
        <p:txBody>
          <a:bodyPr>
            <a:normAutofit/>
          </a:bodyPr>
          <a:lstStyle/>
          <a:p>
            <a:pPr algn="ctr"/>
            <a:r>
              <a:rPr lang="en-US" sz="4400" b="1" dirty="0">
                <a:latin typeface="Verdana" panose="020B0604030504040204" pitchFamily="34" charset="0"/>
                <a:ea typeface="Verdana" panose="020B0604030504040204" pitchFamily="34" charset="0"/>
              </a:rPr>
              <a:t>Have Fun!!!</a:t>
            </a:r>
          </a:p>
        </p:txBody>
      </p:sp>
      <p:pic>
        <p:nvPicPr>
          <p:cNvPr id="5" name="Content Placeholder 4" descr="A drawing of a cartoon character&#10;&#10;Description automatically generated">
            <a:extLst>
              <a:ext uri="{FF2B5EF4-FFF2-40B4-BE49-F238E27FC236}">
                <a16:creationId xmlns:a16="http://schemas.microsoft.com/office/drawing/2014/main" xmlns="" id="{87D378A8-9CF1-430C-85BB-728B6C0D7833}"/>
              </a:ext>
            </a:extLst>
          </p:cNvPr>
          <p:cNvPicPr>
            <a:picLocks noGrp="1" noChangeAspect="1"/>
          </p:cNvPicPr>
          <p:nvPr>
            <p:ph idx="1"/>
          </p:nvPr>
        </p:nvPicPr>
        <p:blipFill>
          <a:blip r:embed="rId3">
            <a:extLst>
              <a:ext uri="{837473B0-CC2E-450A-ABE3-18F120FF3D39}">
                <a1611:picAttrSrcUrl xmlns:a1611="http://schemas.microsoft.com/office/drawing/2016/11/main" xmlns="" r:id="rId4"/>
              </a:ext>
            </a:extLst>
          </a:blip>
          <a:stretch>
            <a:fillRect/>
          </a:stretch>
        </p:blipFill>
        <p:spPr>
          <a:xfrm>
            <a:off x="3066757" y="1756349"/>
            <a:ext cx="5867693" cy="4400770"/>
          </a:xfrm>
        </p:spPr>
      </p:pic>
    </p:spTree>
    <p:custDataLst>
      <p:tags r:id="rId1"/>
    </p:custDataLst>
    <p:extLst>
      <p:ext uri="{BB962C8B-B14F-4D97-AF65-F5344CB8AC3E}">
        <p14:creationId xmlns:p14="http://schemas.microsoft.com/office/powerpoint/2010/main" val="216414274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7322">
        <p15:prstTrans prst="peelOff"/>
      </p:transition>
    </mc:Choice>
    <mc:Fallback>
      <p:transition spd="slow" advTm="732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DD23AF-EFD2-4DEB-AC3B-FB01490AC24A}"/>
              </a:ext>
            </a:extLst>
          </p:cNvPr>
          <p:cNvSpPr>
            <a:spLocks noGrp="1"/>
          </p:cNvSpPr>
          <p:nvPr>
            <p:ph type="title"/>
          </p:nvPr>
        </p:nvSpPr>
        <p:spPr/>
        <p:txBody>
          <a:bodyPr>
            <a:normAutofit/>
          </a:bodyPr>
          <a:lstStyle/>
          <a:p>
            <a:pPr algn="ctr"/>
            <a:r>
              <a:rPr lang="en-US" sz="4400" b="1" dirty="0">
                <a:latin typeface="Verdana" panose="020B0604030504040204" pitchFamily="34" charset="0"/>
                <a:ea typeface="Verdana" panose="020B0604030504040204" pitchFamily="34" charset="0"/>
              </a:rPr>
              <a:t>Websites</a:t>
            </a:r>
          </a:p>
        </p:txBody>
      </p:sp>
      <p:sp>
        <p:nvSpPr>
          <p:cNvPr id="3" name="Content Placeholder 2">
            <a:extLst>
              <a:ext uri="{FF2B5EF4-FFF2-40B4-BE49-F238E27FC236}">
                <a16:creationId xmlns:a16="http://schemas.microsoft.com/office/drawing/2014/main" xmlns="" id="{6A023F53-0949-4D93-B2DF-17D64C97B7C6}"/>
              </a:ext>
            </a:extLst>
          </p:cNvPr>
          <p:cNvSpPr>
            <a:spLocks noGrp="1"/>
          </p:cNvSpPr>
          <p:nvPr>
            <p:ph idx="1"/>
          </p:nvPr>
        </p:nvSpPr>
        <p:spPr/>
        <p:txBody>
          <a:bodyPr>
            <a:normAutofit/>
          </a:bodyPr>
          <a:lstStyle/>
          <a:p>
            <a:pPr marL="0" indent="0" algn="ctr">
              <a:buNone/>
            </a:pPr>
            <a:r>
              <a:rPr lang="en-US" sz="2400" b="1" dirty="0">
                <a:latin typeface="Verdana" panose="020B0604030504040204" pitchFamily="34" charset="0"/>
                <a:ea typeface="Verdana" panose="020B0604030504040204" pitchFamily="34" charset="0"/>
              </a:rPr>
              <a:t>District Eleven</a:t>
            </a:r>
          </a:p>
          <a:p>
            <a:pPr marL="0" indent="0" algn="ctr">
              <a:buNone/>
            </a:pPr>
            <a:r>
              <a:rPr lang="en-US" sz="2400" dirty="0">
                <a:latin typeface="Verdana" panose="020B0604030504040204" pitchFamily="34" charset="0"/>
                <a:ea typeface="Verdana" panose="020B0604030504040204" pitchFamily="34" charset="0"/>
                <a:hlinkClick r:id="rId2"/>
              </a:rPr>
              <a:t>www.altrusadistricteleven.org</a:t>
            </a:r>
            <a:endParaRPr lang="en-US" sz="2400" dirty="0">
              <a:latin typeface="Verdana" panose="020B0604030504040204" pitchFamily="34" charset="0"/>
              <a:ea typeface="Verdana" panose="020B0604030504040204" pitchFamily="34" charset="0"/>
            </a:endParaRPr>
          </a:p>
          <a:p>
            <a:pPr marL="0" indent="0" algn="ctr">
              <a:buNone/>
            </a:pPr>
            <a:endParaRPr lang="en-US" sz="2400" dirty="0">
              <a:latin typeface="Verdana" panose="020B0604030504040204" pitchFamily="34" charset="0"/>
              <a:ea typeface="Verdana" panose="020B0604030504040204" pitchFamily="34" charset="0"/>
            </a:endParaRPr>
          </a:p>
          <a:p>
            <a:pPr marL="0" indent="0" algn="ctr">
              <a:buNone/>
            </a:pPr>
            <a:r>
              <a:rPr lang="en-US" sz="2400" b="1" dirty="0">
                <a:latin typeface="Verdana" panose="020B0604030504040204" pitchFamily="34" charset="0"/>
                <a:ea typeface="Verdana" panose="020B0604030504040204" pitchFamily="34" charset="0"/>
              </a:rPr>
              <a:t>Altrusa International</a:t>
            </a:r>
          </a:p>
          <a:p>
            <a:pPr marL="0" indent="0" algn="ctr">
              <a:buNone/>
            </a:pPr>
            <a:r>
              <a:rPr lang="en-US" sz="2400" dirty="0">
                <a:latin typeface="Verdana" panose="020B0604030504040204" pitchFamily="34" charset="0"/>
                <a:ea typeface="Verdana" panose="020B0604030504040204" pitchFamily="34" charset="0"/>
                <a:hlinkClick r:id="rId3"/>
              </a:rPr>
              <a:t>www.altrusa.org</a:t>
            </a:r>
            <a:endParaRPr lang="en-US" sz="2400" dirty="0">
              <a:latin typeface="Verdana" panose="020B0604030504040204" pitchFamily="34" charset="0"/>
              <a:ea typeface="Verdana" panose="020B0604030504040204" pitchFamily="34" charset="0"/>
            </a:endParaRPr>
          </a:p>
          <a:p>
            <a:pPr marL="0" indent="0" algn="ctr">
              <a:buNone/>
            </a:pPr>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299580709"/>
      </p:ext>
    </p:extLst>
  </p:cSld>
  <p:clrMapOvr>
    <a:masterClrMapping/>
  </p:clrMapOvr>
  <mc:AlternateContent xmlns:mc="http://schemas.openxmlformats.org/markup-compatibility/2006" xmlns:p14="http://schemas.microsoft.com/office/powerpoint/2010/main">
    <mc:Choice Requires="p14">
      <p:transition spd="slow" p14:dur="2000" advTm="6749"/>
    </mc:Choice>
    <mc:Fallback xmlns="">
      <p:transition spd="slow" advTm="674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D837AFB-F6BE-4583-B489-3A32A9EB88DB}"/>
              </a:ext>
            </a:extLst>
          </p:cNvPr>
          <p:cNvPicPr>
            <a:picLocks noChangeAspect="1"/>
          </p:cNvPicPr>
          <p:nvPr/>
        </p:nvPicPr>
        <p:blipFill>
          <a:blip r:embed="rId3"/>
          <a:stretch>
            <a:fillRect/>
          </a:stretch>
        </p:blipFill>
        <p:spPr>
          <a:xfrm>
            <a:off x="7362910" y="3737548"/>
            <a:ext cx="4097134" cy="2222695"/>
          </a:xfrm>
          <a:prstGeom prst="rect">
            <a:avLst/>
          </a:prstGeom>
        </p:spPr>
      </p:pic>
      <p:sp>
        <p:nvSpPr>
          <p:cNvPr id="2" name="TextBox 1">
            <a:extLst>
              <a:ext uri="{FF2B5EF4-FFF2-40B4-BE49-F238E27FC236}">
                <a16:creationId xmlns:a16="http://schemas.microsoft.com/office/drawing/2014/main" xmlns="" id="{8AEB8396-92D6-4232-91AF-42825B29640A}"/>
              </a:ext>
            </a:extLst>
          </p:cNvPr>
          <p:cNvSpPr txBox="1"/>
          <p:nvPr/>
        </p:nvSpPr>
        <p:spPr>
          <a:xfrm>
            <a:off x="759655" y="849974"/>
            <a:ext cx="2532185" cy="646331"/>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cs typeface="Vrinda" panose="020B0502040204020203" pitchFamily="34" charset="0"/>
              </a:rPr>
              <a:t>Pat Zoller</a:t>
            </a:r>
          </a:p>
          <a:p>
            <a:pPr algn="ctr"/>
            <a:r>
              <a:rPr lang="en-US" dirty="0">
                <a:latin typeface="Verdana" panose="020B0604030504040204" pitchFamily="34" charset="0"/>
                <a:ea typeface="Verdana" panose="020B0604030504040204" pitchFamily="34" charset="0"/>
                <a:cs typeface="Vrinda" panose="020B0502040204020203" pitchFamily="34" charset="0"/>
              </a:rPr>
              <a:t>Governor</a:t>
            </a:r>
          </a:p>
        </p:txBody>
      </p:sp>
      <p:sp>
        <p:nvSpPr>
          <p:cNvPr id="5" name="TextBox 4">
            <a:extLst>
              <a:ext uri="{FF2B5EF4-FFF2-40B4-BE49-F238E27FC236}">
                <a16:creationId xmlns:a16="http://schemas.microsoft.com/office/drawing/2014/main" xmlns="" id="{811142BA-3E11-406B-838E-79DD274B9E22}"/>
              </a:ext>
            </a:extLst>
          </p:cNvPr>
          <p:cNvSpPr txBox="1"/>
          <p:nvPr/>
        </p:nvSpPr>
        <p:spPr>
          <a:xfrm>
            <a:off x="974340" y="2242804"/>
            <a:ext cx="2317500" cy="646331"/>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rPr>
              <a:t>Melinda Aguirre</a:t>
            </a:r>
          </a:p>
          <a:p>
            <a:pPr algn="ctr"/>
            <a:r>
              <a:rPr lang="en-US" dirty="0">
                <a:latin typeface="Verdana" panose="020B0604030504040204" pitchFamily="34" charset="0"/>
                <a:ea typeface="Verdana" panose="020B0604030504040204" pitchFamily="34" charset="0"/>
              </a:rPr>
              <a:t>Governor Elect</a:t>
            </a:r>
          </a:p>
        </p:txBody>
      </p:sp>
      <p:sp>
        <p:nvSpPr>
          <p:cNvPr id="9" name="Rectangle 8">
            <a:extLst>
              <a:ext uri="{FF2B5EF4-FFF2-40B4-BE49-F238E27FC236}">
                <a16:creationId xmlns:a16="http://schemas.microsoft.com/office/drawing/2014/main" xmlns="" id="{5DE5A15A-8653-461C-B651-C0E08C4D67BD}"/>
              </a:ext>
            </a:extLst>
          </p:cNvPr>
          <p:cNvSpPr/>
          <p:nvPr/>
        </p:nvSpPr>
        <p:spPr>
          <a:xfrm>
            <a:off x="759655" y="3766160"/>
            <a:ext cx="2826108" cy="646331"/>
          </a:xfrm>
          <a:prstGeom prst="rect">
            <a:avLst/>
          </a:prstGeom>
        </p:spPr>
        <p:txBody>
          <a:bodyPr wrap="square">
            <a:spAutoFit/>
          </a:bodyPr>
          <a:lstStyle/>
          <a:p>
            <a:pPr algn="ctr"/>
            <a:r>
              <a:rPr lang="en-US" dirty="0">
                <a:latin typeface="Verdana" panose="020B0604030504040204" pitchFamily="34" charset="0"/>
                <a:ea typeface="Verdana" panose="020B0604030504040204" pitchFamily="34" charset="0"/>
              </a:rPr>
              <a:t>Bonnie McPherson</a:t>
            </a:r>
          </a:p>
          <a:p>
            <a:pPr algn="ctr"/>
            <a:r>
              <a:rPr lang="en-US" dirty="0">
                <a:latin typeface="Verdana" panose="020B0604030504040204" pitchFamily="34" charset="0"/>
                <a:ea typeface="Verdana" panose="020B0604030504040204" pitchFamily="34" charset="0"/>
              </a:rPr>
              <a:t>1</a:t>
            </a:r>
            <a:r>
              <a:rPr lang="en-US" baseline="30000" dirty="0">
                <a:latin typeface="Verdana" panose="020B0604030504040204" pitchFamily="34" charset="0"/>
                <a:ea typeface="Verdana" panose="020B0604030504040204" pitchFamily="34" charset="0"/>
              </a:rPr>
              <a:t>st</a:t>
            </a:r>
            <a:r>
              <a:rPr lang="en-US" dirty="0">
                <a:latin typeface="Verdana" panose="020B0604030504040204" pitchFamily="34" charset="0"/>
                <a:ea typeface="Verdana" panose="020B0604030504040204" pitchFamily="34" charset="0"/>
              </a:rPr>
              <a:t> Vice Governor</a:t>
            </a:r>
          </a:p>
        </p:txBody>
      </p:sp>
      <p:sp>
        <p:nvSpPr>
          <p:cNvPr id="10" name="Rectangle 9">
            <a:extLst>
              <a:ext uri="{FF2B5EF4-FFF2-40B4-BE49-F238E27FC236}">
                <a16:creationId xmlns:a16="http://schemas.microsoft.com/office/drawing/2014/main" xmlns="" id="{4932D272-2BBE-4363-AFB3-3341458C0DAE}"/>
              </a:ext>
            </a:extLst>
          </p:cNvPr>
          <p:cNvSpPr/>
          <p:nvPr/>
        </p:nvSpPr>
        <p:spPr>
          <a:xfrm>
            <a:off x="4399721" y="849974"/>
            <a:ext cx="2398644" cy="646331"/>
          </a:xfrm>
          <a:prstGeom prst="rect">
            <a:avLst/>
          </a:prstGeom>
        </p:spPr>
        <p:txBody>
          <a:bodyPr wrap="square">
            <a:spAutoFit/>
          </a:bodyPr>
          <a:lstStyle/>
          <a:p>
            <a:pPr algn="ctr"/>
            <a:r>
              <a:rPr lang="en-US" dirty="0">
                <a:latin typeface="Verdana" panose="020B0604030504040204" pitchFamily="34" charset="0"/>
                <a:ea typeface="Verdana" panose="020B0604030504040204" pitchFamily="34" charset="0"/>
              </a:rPr>
              <a:t>April Smith</a:t>
            </a:r>
          </a:p>
          <a:p>
            <a:pPr algn="ctr"/>
            <a:r>
              <a:rPr lang="en-US" dirty="0">
                <a:latin typeface="Verdana" panose="020B0604030504040204" pitchFamily="34" charset="0"/>
                <a:ea typeface="Verdana" panose="020B0604030504040204" pitchFamily="34" charset="0"/>
              </a:rPr>
              <a:t>2</a:t>
            </a:r>
            <a:r>
              <a:rPr lang="en-US" baseline="30000" dirty="0">
                <a:latin typeface="Verdana" panose="020B0604030504040204" pitchFamily="34" charset="0"/>
                <a:ea typeface="Verdana" panose="020B0604030504040204" pitchFamily="34" charset="0"/>
              </a:rPr>
              <a:t>nd</a:t>
            </a:r>
            <a:r>
              <a:rPr lang="en-US" dirty="0">
                <a:latin typeface="Verdana" panose="020B0604030504040204" pitchFamily="34" charset="0"/>
                <a:ea typeface="Verdana" panose="020B0604030504040204" pitchFamily="34" charset="0"/>
              </a:rPr>
              <a:t> Vice Governor</a:t>
            </a:r>
          </a:p>
        </p:txBody>
      </p:sp>
      <p:sp>
        <p:nvSpPr>
          <p:cNvPr id="11" name="Rectangle 10">
            <a:extLst>
              <a:ext uri="{FF2B5EF4-FFF2-40B4-BE49-F238E27FC236}">
                <a16:creationId xmlns:a16="http://schemas.microsoft.com/office/drawing/2014/main" xmlns="" id="{5050DF2E-52CE-4ECA-9400-10C4E8EAAEA4}"/>
              </a:ext>
            </a:extLst>
          </p:cNvPr>
          <p:cNvSpPr/>
          <p:nvPr/>
        </p:nvSpPr>
        <p:spPr>
          <a:xfrm>
            <a:off x="4332645" y="2199861"/>
            <a:ext cx="2796210" cy="646331"/>
          </a:xfrm>
          <a:prstGeom prst="rect">
            <a:avLst/>
          </a:prstGeom>
        </p:spPr>
        <p:txBody>
          <a:bodyPr wrap="square">
            <a:spAutoFit/>
          </a:bodyPr>
          <a:lstStyle/>
          <a:p>
            <a:pPr algn="ctr"/>
            <a:r>
              <a:rPr lang="en-US" dirty="0">
                <a:latin typeface="Verdana" panose="020B0604030504040204" pitchFamily="34" charset="0"/>
                <a:ea typeface="Verdana" panose="020B0604030504040204" pitchFamily="34" charset="0"/>
              </a:rPr>
              <a:t>Andrea Shallcross</a:t>
            </a:r>
          </a:p>
          <a:p>
            <a:pPr algn="ctr"/>
            <a:r>
              <a:rPr lang="en-US" dirty="0">
                <a:latin typeface="Verdana" panose="020B0604030504040204" pitchFamily="34" charset="0"/>
                <a:ea typeface="Verdana" panose="020B0604030504040204" pitchFamily="34" charset="0"/>
              </a:rPr>
              <a:t>Director</a:t>
            </a:r>
          </a:p>
        </p:txBody>
      </p:sp>
      <p:sp>
        <p:nvSpPr>
          <p:cNvPr id="12" name="Rectangle 11">
            <a:extLst>
              <a:ext uri="{FF2B5EF4-FFF2-40B4-BE49-F238E27FC236}">
                <a16:creationId xmlns:a16="http://schemas.microsoft.com/office/drawing/2014/main" xmlns="" id="{90C2AC96-7F51-482A-A738-2D5A81A699CB}"/>
              </a:ext>
            </a:extLst>
          </p:cNvPr>
          <p:cNvSpPr/>
          <p:nvPr/>
        </p:nvSpPr>
        <p:spPr>
          <a:xfrm>
            <a:off x="7480713" y="2242804"/>
            <a:ext cx="3617843" cy="646331"/>
          </a:xfrm>
          <a:prstGeom prst="rect">
            <a:avLst/>
          </a:prstGeom>
        </p:spPr>
        <p:txBody>
          <a:bodyPr wrap="square">
            <a:spAutoFit/>
          </a:bodyPr>
          <a:lstStyle/>
          <a:p>
            <a:pPr algn="ctr"/>
            <a:r>
              <a:rPr lang="en-US" dirty="0">
                <a:latin typeface="Verdana" panose="020B0604030504040204" pitchFamily="34" charset="0"/>
                <a:ea typeface="Verdana" panose="020B0604030504040204" pitchFamily="34" charset="0"/>
              </a:rPr>
              <a:t>Leslie Johnson</a:t>
            </a:r>
          </a:p>
          <a:p>
            <a:pPr algn="ctr"/>
            <a:r>
              <a:rPr lang="en-US" dirty="0">
                <a:latin typeface="Verdana" panose="020B0604030504040204" pitchFamily="34" charset="0"/>
                <a:ea typeface="Verdana" panose="020B0604030504040204" pitchFamily="34" charset="0"/>
              </a:rPr>
              <a:t>Treasurer</a:t>
            </a:r>
          </a:p>
        </p:txBody>
      </p:sp>
      <p:sp>
        <p:nvSpPr>
          <p:cNvPr id="13" name="Rectangle 12">
            <a:extLst>
              <a:ext uri="{FF2B5EF4-FFF2-40B4-BE49-F238E27FC236}">
                <a16:creationId xmlns:a16="http://schemas.microsoft.com/office/drawing/2014/main" xmlns="" id="{1977FE58-342B-4A4B-A49A-64031E0B1F24}"/>
              </a:ext>
            </a:extLst>
          </p:cNvPr>
          <p:cNvSpPr/>
          <p:nvPr/>
        </p:nvSpPr>
        <p:spPr>
          <a:xfrm>
            <a:off x="7906246" y="949949"/>
            <a:ext cx="2766778" cy="646331"/>
          </a:xfrm>
          <a:prstGeom prst="rect">
            <a:avLst/>
          </a:prstGeom>
        </p:spPr>
        <p:txBody>
          <a:bodyPr wrap="square">
            <a:spAutoFit/>
          </a:bodyPr>
          <a:lstStyle/>
          <a:p>
            <a:pPr algn="ctr"/>
            <a:r>
              <a:rPr lang="en-US" dirty="0">
                <a:latin typeface="Verdana" panose="020B0604030504040204" pitchFamily="34" charset="0"/>
                <a:ea typeface="Verdana" panose="020B0604030504040204" pitchFamily="34" charset="0"/>
              </a:rPr>
              <a:t>Hillary Sloan</a:t>
            </a:r>
          </a:p>
          <a:p>
            <a:pPr algn="ctr"/>
            <a:r>
              <a:rPr lang="en-US" dirty="0">
                <a:latin typeface="Verdana" panose="020B0604030504040204" pitchFamily="34" charset="0"/>
                <a:ea typeface="Verdana" panose="020B0604030504040204" pitchFamily="34" charset="0"/>
              </a:rPr>
              <a:t>Secretary</a:t>
            </a:r>
          </a:p>
        </p:txBody>
      </p:sp>
      <p:sp>
        <p:nvSpPr>
          <p:cNvPr id="15" name="Rectangle 14">
            <a:extLst>
              <a:ext uri="{FF2B5EF4-FFF2-40B4-BE49-F238E27FC236}">
                <a16:creationId xmlns:a16="http://schemas.microsoft.com/office/drawing/2014/main" xmlns="" id="{84C8D24C-6616-4BB1-91FF-4C14B5668E0A}"/>
              </a:ext>
            </a:extLst>
          </p:cNvPr>
          <p:cNvSpPr/>
          <p:nvPr/>
        </p:nvSpPr>
        <p:spPr>
          <a:xfrm>
            <a:off x="4332645" y="3737548"/>
            <a:ext cx="2665383" cy="646331"/>
          </a:xfrm>
          <a:prstGeom prst="rect">
            <a:avLst/>
          </a:prstGeom>
        </p:spPr>
        <p:txBody>
          <a:bodyPr wrap="square">
            <a:spAutoFit/>
          </a:bodyPr>
          <a:lstStyle/>
          <a:p>
            <a:pPr algn="ctr"/>
            <a:r>
              <a:rPr lang="en-US" dirty="0">
                <a:latin typeface="Verdana" panose="020B0604030504040204" pitchFamily="34" charset="0"/>
                <a:ea typeface="Verdana" panose="020B0604030504040204" pitchFamily="34" charset="0"/>
              </a:rPr>
              <a:t>Pat Young</a:t>
            </a:r>
          </a:p>
          <a:p>
            <a:pPr algn="ctr"/>
            <a:r>
              <a:rPr lang="en-US" dirty="0">
                <a:latin typeface="Verdana" panose="020B0604030504040204" pitchFamily="34" charset="0"/>
                <a:ea typeface="Verdana" panose="020B0604030504040204" pitchFamily="34" charset="0"/>
              </a:rPr>
              <a:t>Parliamentarian</a:t>
            </a:r>
          </a:p>
        </p:txBody>
      </p:sp>
      <p:sp>
        <p:nvSpPr>
          <p:cNvPr id="17" name="TextBox 16">
            <a:extLst>
              <a:ext uri="{FF2B5EF4-FFF2-40B4-BE49-F238E27FC236}">
                <a16:creationId xmlns:a16="http://schemas.microsoft.com/office/drawing/2014/main" xmlns="" id="{7A0D1C3D-2C2C-424E-8D58-FC86ADC5F37E}"/>
              </a:ext>
            </a:extLst>
          </p:cNvPr>
          <p:cNvSpPr txBox="1"/>
          <p:nvPr/>
        </p:nvSpPr>
        <p:spPr>
          <a:xfrm>
            <a:off x="2172709" y="4937738"/>
            <a:ext cx="3569225" cy="646331"/>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rPr>
              <a:t>Melanie Hodges</a:t>
            </a:r>
          </a:p>
          <a:p>
            <a:pPr algn="ctr"/>
            <a:r>
              <a:rPr lang="en-US" dirty="0">
                <a:latin typeface="Verdana" panose="020B0604030504040204" pitchFamily="34" charset="0"/>
                <a:ea typeface="Verdana" panose="020B0604030504040204" pitchFamily="34" charset="0"/>
              </a:rPr>
              <a:t>Immediate Past Governor</a:t>
            </a:r>
          </a:p>
        </p:txBody>
      </p:sp>
    </p:spTree>
    <p:custDataLst>
      <p:tags r:id="rId1"/>
    </p:custDataLst>
    <p:extLst>
      <p:ext uri="{BB962C8B-B14F-4D97-AF65-F5344CB8AC3E}">
        <p14:creationId xmlns:p14="http://schemas.microsoft.com/office/powerpoint/2010/main" val="353710623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24053">
        <p15:prstTrans prst="peelOff"/>
      </p:transition>
    </mc:Choice>
    <mc:Fallback>
      <p:transition spd="slow" advTm="2405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50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50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50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50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500"/>
                                  </p:stCondLst>
                                  <p:childTnLst>
                                    <p:set>
                                      <p:cBhvr>
                                        <p:cTn id="2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50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500"/>
                                  </p:stCondLst>
                                  <p:childTnLst>
                                    <p:set>
                                      <p:cBhvr>
                                        <p:cTn id="3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500"/>
                                  </p:stCondLst>
                                  <p:childTnLst>
                                    <p:set>
                                      <p:cBhvr>
                                        <p:cTn id="3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500"/>
                                  </p:stCondLst>
                                  <p:childTnLst>
                                    <p:set>
                                      <p:cBhvr>
                                        <p:cTn id="42"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500"/>
                                  </p:stCondLst>
                                  <p:childTnLst>
                                    <p:set>
                                      <p:cBhvr>
                                        <p:cTn id="4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500"/>
                                  </p:stCondLst>
                                  <p:childTnLst>
                                    <p:set>
                                      <p:cBhvr>
                                        <p:cTn id="5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500"/>
                                  </p:stCondLst>
                                  <p:childTnLst>
                                    <p:set>
                                      <p:cBhvr>
                                        <p:cTn id="58"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500"/>
                                  </p:stCondLst>
                                  <p:childTnLst>
                                    <p:set>
                                      <p:cBhvr>
                                        <p:cTn id="6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500"/>
                                  </p:stCondLst>
                                  <p:childTnLst>
                                    <p:set>
                                      <p:cBhvr>
                                        <p:cTn id="6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500"/>
                                  </p:stCondLst>
                                  <p:childTnLst>
                                    <p:set>
                                      <p:cBhvr>
                                        <p:cTn id="7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500"/>
                                  </p:stCondLst>
                                  <p:childTnLst>
                                    <p:set>
                                      <p:cBhvr>
                                        <p:cTn id="74"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build="p"/>
      <p:bldP spid="9" grpId="0" build="p"/>
      <p:bldP spid="10" grpId="0" build="p"/>
      <p:bldP spid="11" grpId="0" build="p"/>
      <p:bldP spid="12" grpId="0" uiExpand="1" build="p"/>
      <p:bldP spid="13" grpId="0" uiExpand="1" build="p"/>
      <p:bldP spid="15" grpId="0" uiExpand="1" build="p"/>
      <p:bldP spid="1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09D6CD28-D147-4DC0-A5FF-335351C7D0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47CDDF69-9963-4CB8-8441-2D6CA2C666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3190" y="457199"/>
            <a:ext cx="11281609" cy="2146164"/>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23" name="Rectangle 22">
            <a:extLst>
              <a:ext uri="{FF2B5EF4-FFF2-40B4-BE49-F238E27FC236}">
                <a16:creationId xmlns:a16="http://schemas.microsoft.com/office/drawing/2014/main" xmlns="" id="{58B53A5F-63B3-4E86-93F7-275390D707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6738" y="620453"/>
            <a:ext cx="10954512" cy="1819656"/>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xmlns="" id="{E7873D81-7F6E-4E07-AE00-295053A3FCB4}"/>
              </a:ext>
            </a:extLst>
          </p:cNvPr>
          <p:cNvSpPr>
            <a:spLocks noGrp="1"/>
          </p:cNvSpPr>
          <p:nvPr>
            <p:ph type="title"/>
          </p:nvPr>
        </p:nvSpPr>
        <p:spPr>
          <a:xfrm>
            <a:off x="1064794" y="844481"/>
            <a:ext cx="10058400" cy="1371600"/>
          </a:xfrm>
        </p:spPr>
        <p:txBody>
          <a:bodyPr>
            <a:normAutofit/>
          </a:bodyPr>
          <a:lstStyle/>
          <a:p>
            <a:pPr algn="ctr"/>
            <a:r>
              <a:rPr lang="en-US" b="1">
                <a:solidFill>
                  <a:schemeClr val="bg1"/>
                </a:solidFill>
                <a:latin typeface="Verdana" panose="020B0604030504040204" pitchFamily="34" charset="0"/>
                <a:ea typeface="Verdana" panose="020B0604030504040204" pitchFamily="34" charset="0"/>
              </a:rPr>
              <a:t>Governor’s Theme</a:t>
            </a:r>
            <a:r>
              <a:rPr lang="en-US">
                <a:solidFill>
                  <a:schemeClr val="bg1"/>
                </a:solidFill>
                <a:latin typeface="Verdana" panose="020B0604030504040204" pitchFamily="34" charset="0"/>
                <a:ea typeface="Verdana" panose="020B0604030504040204" pitchFamily="34" charset="0"/>
              </a:rPr>
              <a:t/>
            </a:r>
            <a:br>
              <a:rPr lang="en-US">
                <a:solidFill>
                  <a:schemeClr val="bg1"/>
                </a:solidFill>
                <a:latin typeface="Verdana" panose="020B0604030504040204" pitchFamily="34" charset="0"/>
                <a:ea typeface="Verdana" panose="020B0604030504040204" pitchFamily="34" charset="0"/>
              </a:rPr>
            </a:br>
            <a:r>
              <a:rPr lang="en-US">
                <a:solidFill>
                  <a:schemeClr val="bg1"/>
                </a:solidFill>
                <a:latin typeface="Verdana" panose="020B0604030504040204" pitchFamily="34" charset="0"/>
                <a:ea typeface="Verdana" panose="020B0604030504040204" pitchFamily="34" charset="0"/>
              </a:rPr>
              <a:t>Biennium: 2019 - 2020</a:t>
            </a:r>
          </a:p>
        </p:txBody>
      </p:sp>
      <p:graphicFrame>
        <p:nvGraphicFramePr>
          <p:cNvPr id="14" name="Content Placeholder 2">
            <a:extLst>
              <a:ext uri="{FF2B5EF4-FFF2-40B4-BE49-F238E27FC236}">
                <a16:creationId xmlns:a16="http://schemas.microsoft.com/office/drawing/2014/main" xmlns="" id="{673A2205-92B6-48FD-99AF-DC21C4A8D5AB}"/>
              </a:ext>
            </a:extLst>
          </p:cNvPr>
          <p:cNvGraphicFramePr>
            <a:graphicFrameLocks noGrp="1"/>
          </p:cNvGraphicFramePr>
          <p:nvPr>
            <p:ph idx="1"/>
            <p:extLst>
              <p:ext uri="{D42A27DB-BD31-4B8C-83A1-F6EECF244321}">
                <p14:modId xmlns:p14="http://schemas.microsoft.com/office/powerpoint/2010/main" val="2531443407"/>
              </p:ext>
            </p:extLst>
          </p:nvPr>
        </p:nvGraphicFramePr>
        <p:xfrm>
          <a:off x="1473200" y="3060562"/>
          <a:ext cx="9269012" cy="2908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61383523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10486">
        <p15:prstTrans prst="peelOff"/>
      </p:transition>
    </mc:Choice>
    <mc:Fallback>
      <p:transition spd="slow" advTm="1048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xmlns="" id="{62410A0A-A69E-4F64-BB42-29155D3ED498}"/>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365760" y="395830"/>
            <a:ext cx="12815667" cy="6039835"/>
          </a:xfrm>
          <a:prstGeom prst="rect">
            <a:avLst/>
          </a:prstGeom>
        </p:spPr>
      </p:pic>
      <p:sp>
        <p:nvSpPr>
          <p:cNvPr id="5" name="Content Placeholder 4">
            <a:extLst>
              <a:ext uri="{FF2B5EF4-FFF2-40B4-BE49-F238E27FC236}">
                <a16:creationId xmlns:a16="http://schemas.microsoft.com/office/drawing/2014/main" xmlns="" id="{BF3854F1-9B5B-47A1-A17B-5A05C114438C}"/>
              </a:ext>
            </a:extLst>
          </p:cNvPr>
          <p:cNvSpPr>
            <a:spLocks noGrp="1"/>
          </p:cNvSpPr>
          <p:nvPr>
            <p:ph idx="1"/>
          </p:nvPr>
        </p:nvSpPr>
        <p:spPr>
          <a:xfrm>
            <a:off x="1066800" y="1192696"/>
            <a:ext cx="10058400" cy="4760048"/>
          </a:xfrm>
        </p:spPr>
        <p:txBody>
          <a:bodyPr>
            <a:normAutofit/>
          </a:bodyPr>
          <a:lstStyle/>
          <a:p>
            <a:pPr marL="0" indent="0" algn="ctr">
              <a:buNone/>
            </a:pPr>
            <a:r>
              <a:rPr lang="en-US" sz="4000" b="1" u="sng" dirty="0">
                <a:latin typeface="Verdana" panose="020B0604030504040204" pitchFamily="34" charset="0"/>
                <a:ea typeface="Verdana" panose="020B0604030504040204" pitchFamily="34" charset="0"/>
              </a:rPr>
              <a:t>Yes</a:t>
            </a:r>
            <a:r>
              <a:rPr lang="en-US" sz="4000" b="1" dirty="0">
                <a:latin typeface="Verdana" panose="020B0604030504040204" pitchFamily="34" charset="0"/>
                <a:ea typeface="Verdana" panose="020B0604030504040204" pitchFamily="34" charset="0"/>
              </a:rPr>
              <a:t>, you have been elected President</a:t>
            </a:r>
          </a:p>
          <a:p>
            <a:pPr marL="0" indent="0" algn="ctr">
              <a:buNone/>
            </a:pPr>
            <a:r>
              <a:rPr lang="en-US" sz="4000" b="1" dirty="0">
                <a:latin typeface="Verdana" panose="020B0604030504040204" pitchFamily="34" charset="0"/>
                <a:ea typeface="Verdana" panose="020B0604030504040204" pitchFamily="34" charset="0"/>
              </a:rPr>
              <a:t>of your Club!</a:t>
            </a:r>
          </a:p>
          <a:p>
            <a:pPr marL="0" indent="0" algn="ctr">
              <a:buNone/>
            </a:pPr>
            <a:r>
              <a:rPr lang="en-US" sz="4000" dirty="0">
                <a:latin typeface="Verdana" panose="020B0604030504040204" pitchFamily="34" charset="0"/>
                <a:ea typeface="Verdana" panose="020B0604030504040204" pitchFamily="34" charset="0"/>
              </a:rPr>
              <a:t>This can be a little scary, as well as, </a:t>
            </a:r>
            <a:r>
              <a:rPr lang="en-US" sz="4000" b="1" u="sng" dirty="0">
                <a:latin typeface="Verdana" panose="020B0604030504040204" pitchFamily="34" charset="0"/>
                <a:ea typeface="Verdana" panose="020B0604030504040204" pitchFamily="34" charset="0"/>
              </a:rPr>
              <a:t>exciting and</a:t>
            </a:r>
          </a:p>
          <a:p>
            <a:pPr marL="0" indent="0" algn="ctr">
              <a:buNone/>
            </a:pPr>
            <a:r>
              <a:rPr lang="en-US" sz="4000" b="1" u="sng" dirty="0">
                <a:latin typeface="Verdana" panose="020B0604030504040204" pitchFamily="34" charset="0"/>
                <a:ea typeface="Verdana" panose="020B0604030504040204" pitchFamily="34" charset="0"/>
              </a:rPr>
              <a:t>personally fulfilling</a:t>
            </a:r>
            <a:r>
              <a:rPr lang="en-US" sz="4000" b="1" dirty="0">
                <a:latin typeface="Verdana" panose="020B0604030504040204" pitchFamily="34" charset="0"/>
                <a:ea typeface="Verdana" panose="020B0604030504040204" pitchFamily="34" charset="0"/>
              </a:rPr>
              <a:t>!</a:t>
            </a:r>
            <a:r>
              <a:rPr lang="en-US" sz="4000" dirty="0">
                <a:latin typeface="Verdana" panose="020B0604030504040204" pitchFamily="34" charset="0"/>
                <a:ea typeface="Verdana" panose="020B0604030504040204" pitchFamily="34" charset="0"/>
              </a:rPr>
              <a:t> </a:t>
            </a:r>
          </a:p>
        </p:txBody>
      </p:sp>
    </p:spTree>
    <p:custDataLst>
      <p:tags r:id="rId1"/>
    </p:custDataLst>
    <p:extLst>
      <p:ext uri="{BB962C8B-B14F-4D97-AF65-F5344CB8AC3E}">
        <p14:creationId xmlns:p14="http://schemas.microsoft.com/office/powerpoint/2010/main" val="396644653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10491">
        <p15:prstTrans prst="peelOff"/>
      </p:transition>
    </mc:Choice>
    <mc:Fallback>
      <p:transition spd="slow" advTm="1049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additive="base">
                                        <p:cTn id="20"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additive="base">
                                        <p:cTn id="26"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 calcmode="lin" valueType="num">
                                      <p:cBhvr additive="base">
                                        <p:cTn id="3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xmlns="" id="{904DB13E-F722-4ED6-BB00-556651E952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6" name="Rectangle 45">
            <a:extLst>
              <a:ext uri="{FF2B5EF4-FFF2-40B4-BE49-F238E27FC236}">
                <a16:creationId xmlns:a16="http://schemas.microsoft.com/office/drawing/2014/main" xmlns="" id="{1E8D93C5-28EB-42D0-86CE-D804955653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48" name="Rectangle 47">
            <a:extLst>
              <a:ext uri="{FF2B5EF4-FFF2-40B4-BE49-F238E27FC236}">
                <a16:creationId xmlns:a16="http://schemas.microsoft.com/office/drawing/2014/main" xmlns="" id="{AB1B1E7D-F76D-4744-AF85-239E6998A4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50" name="Rectangle 49">
            <a:extLst>
              <a:ext uri="{FF2B5EF4-FFF2-40B4-BE49-F238E27FC236}">
                <a16:creationId xmlns:a16="http://schemas.microsoft.com/office/drawing/2014/main" xmlns="" id="{3BB65211-00DB-45B6-A223-033B2D19CB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52" name="Group 51">
            <a:extLst>
              <a:ext uri="{FF2B5EF4-FFF2-40B4-BE49-F238E27FC236}">
                <a16:creationId xmlns:a16="http://schemas.microsoft.com/office/drawing/2014/main" xmlns="" id="{E26428D7-C6F3-473D-A360-A3F5C3E8728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250180" y="1267730"/>
            <a:ext cx="1691640" cy="615934"/>
            <a:chOff x="5250180" y="1267730"/>
            <a:chExt cx="1691640" cy="615934"/>
          </a:xfrm>
        </p:grpSpPr>
        <p:cxnSp>
          <p:nvCxnSpPr>
            <p:cNvPr id="53" name="Straight Connector 52">
              <a:extLst>
                <a:ext uri="{FF2B5EF4-FFF2-40B4-BE49-F238E27FC236}">
                  <a16:creationId xmlns:a16="http://schemas.microsoft.com/office/drawing/2014/main" xmlns="" id="{14DF524F-3FEF-4236-90C6-820E876A94E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2400A003-1BE9-49C2-8E57-DCD9B870FC8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83BF0991-F9A1-4282-99DB-92D70239F6A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57" name="Rectangle 56">
            <a:extLst>
              <a:ext uri="{FF2B5EF4-FFF2-40B4-BE49-F238E27FC236}">
                <a16:creationId xmlns:a16="http://schemas.microsoft.com/office/drawing/2014/main" xmlns="" id="{02DC0967-ECFB-46A2-ADEB-01374F3D3C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007" y="0"/>
            <a:ext cx="1219200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 name="Rectangle 58">
            <a:extLst>
              <a:ext uri="{FF2B5EF4-FFF2-40B4-BE49-F238E27FC236}">
                <a16:creationId xmlns:a16="http://schemas.microsoft.com/office/drawing/2014/main" xmlns="" id="{533173E3-A708-4A63-AB1F-6729F5E53B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61" name="Rectangle 60">
            <a:extLst>
              <a:ext uri="{FF2B5EF4-FFF2-40B4-BE49-F238E27FC236}">
                <a16:creationId xmlns:a16="http://schemas.microsoft.com/office/drawing/2014/main" xmlns="" id="{9D98FDEF-0256-4AA6-B4F5-14FEE180D8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6738" y="621793"/>
            <a:ext cx="10954512" cy="5614416"/>
          </a:xfrm>
          <a:prstGeom prst="rect">
            <a:avLst/>
          </a:prstGeom>
          <a:ln w="6350" cap="sq" cmpd="sng" algn="ctr">
            <a:solidFill>
              <a:schemeClr val="tx1"/>
            </a:solidFill>
            <a:prstDash val="solid"/>
            <a:miter lim="800000"/>
          </a:ln>
          <a:effectLst/>
        </p:spPr>
      </p:sp>
      <p:sp>
        <p:nvSpPr>
          <p:cNvPr id="2" name="Title 1">
            <a:extLst>
              <a:ext uri="{FF2B5EF4-FFF2-40B4-BE49-F238E27FC236}">
                <a16:creationId xmlns:a16="http://schemas.microsoft.com/office/drawing/2014/main" xmlns="" id="{36A43804-DF30-471C-AA74-2867C1BA6D61}"/>
              </a:ext>
            </a:extLst>
          </p:cNvPr>
          <p:cNvSpPr>
            <a:spLocks noGrp="1"/>
          </p:cNvSpPr>
          <p:nvPr>
            <p:ph type="title"/>
          </p:nvPr>
        </p:nvSpPr>
        <p:spPr>
          <a:xfrm>
            <a:off x="5353249" y="1907953"/>
            <a:ext cx="5716338" cy="3042706"/>
          </a:xfrm>
        </p:spPr>
        <p:txBody>
          <a:bodyPr vert="horz" lIns="91440" tIns="45720" rIns="91440" bIns="45720" rtlCol="0" anchor="ctr">
            <a:normAutofit/>
          </a:bodyPr>
          <a:lstStyle/>
          <a:p>
            <a:pPr algn="ctr">
              <a:lnSpc>
                <a:spcPct val="83000"/>
              </a:lnSpc>
            </a:pPr>
            <a:r>
              <a:rPr lang="en-US" sz="5400" cap="all" spc="-100" dirty="0">
                <a:solidFill>
                  <a:schemeClr val="tx1"/>
                </a:solidFill>
                <a:latin typeface="Verdana" panose="020B0604030504040204" pitchFamily="34" charset="0"/>
                <a:ea typeface="Verdana" panose="020B0604030504040204" pitchFamily="34" charset="0"/>
              </a:rPr>
              <a:t>Now what?</a:t>
            </a:r>
          </a:p>
        </p:txBody>
      </p:sp>
      <p:sp>
        <p:nvSpPr>
          <p:cNvPr id="63" name="Rectangle 62">
            <a:extLst>
              <a:ext uri="{FF2B5EF4-FFF2-40B4-BE49-F238E27FC236}">
                <a16:creationId xmlns:a16="http://schemas.microsoft.com/office/drawing/2014/main" xmlns="" id="{8ABEB269-2208-4181-9DDB-A5C2D189B2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5" name="Straight Connector 64">
            <a:extLst>
              <a:ext uri="{FF2B5EF4-FFF2-40B4-BE49-F238E27FC236}">
                <a16:creationId xmlns:a16="http://schemas.microsoft.com/office/drawing/2014/main" xmlns="" id="{384CBE60-0977-4285-9BF5-9D8271989AD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1911CEBB-5C08-41C5-8954-C727FC87556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E56FA950-4DFC-4710-A30A-6E55033CA46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4" name="Picture 3" descr="A close up of a logo&#10;&#10;Description automatically generated">
            <a:extLst>
              <a:ext uri="{FF2B5EF4-FFF2-40B4-BE49-F238E27FC236}">
                <a16:creationId xmlns:a16="http://schemas.microsoft.com/office/drawing/2014/main" xmlns="" id="{9F35CD8A-4352-4F65-B6AB-0CC3D7F5784B}"/>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959390" y="1282320"/>
            <a:ext cx="4762500" cy="4161847"/>
          </a:xfrm>
          <a:prstGeom prst="rect">
            <a:avLst/>
          </a:prstGeom>
        </p:spPr>
      </p:pic>
    </p:spTree>
    <p:custDataLst>
      <p:tags r:id="rId1"/>
    </p:custDataLst>
    <p:extLst>
      <p:ext uri="{BB962C8B-B14F-4D97-AF65-F5344CB8AC3E}">
        <p14:creationId xmlns:p14="http://schemas.microsoft.com/office/powerpoint/2010/main" val="32730223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xmlns="" Requires="p15">
      <p:transition xmlns:p14="http://schemas.microsoft.com/office/powerpoint/2010/main" spd="slow" p14:dur="1250" advTm="3263">
        <p15:prstTrans prst="peelOff"/>
      </p:transition>
    </mc:Choice>
    <mc:Fallback>
      <p:transition spd="slow" advTm="326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C146736-3042-4E18-AC3F-B6A8FB28E77B}"/>
              </a:ext>
            </a:extLst>
          </p:cNvPr>
          <p:cNvSpPr>
            <a:spLocks noGrp="1"/>
          </p:cNvSpPr>
          <p:nvPr>
            <p:ph idx="1"/>
          </p:nvPr>
        </p:nvSpPr>
        <p:spPr>
          <a:xfrm>
            <a:off x="344557" y="357809"/>
            <a:ext cx="11436626" cy="6096000"/>
          </a:xfrm>
        </p:spPr>
        <p:txBody>
          <a:bodyPr>
            <a:normAutofit/>
          </a:bodyPr>
          <a:lstStyle/>
          <a:p>
            <a:pPr marL="0" indent="0" algn="just">
              <a:buNone/>
            </a:pPr>
            <a:r>
              <a:rPr lang="en-US" sz="2000" dirty="0">
                <a:latin typeface="Verdana" panose="020B0604030504040204" pitchFamily="34" charset="0"/>
                <a:ea typeface="Verdana" panose="020B0604030504040204" pitchFamily="34" charset="0"/>
              </a:rPr>
              <a:t>	</a:t>
            </a:r>
          </a:p>
          <a:p>
            <a:pPr marL="0" indent="0" algn="just">
              <a:buNone/>
            </a:pPr>
            <a:r>
              <a:rPr lang="en-US" sz="2000" dirty="0">
                <a:latin typeface="Verdana" panose="020B0604030504040204" pitchFamily="34" charset="0"/>
                <a:ea typeface="Verdana" panose="020B0604030504040204" pitchFamily="34" charset="0"/>
              </a:rPr>
              <a:t>	</a:t>
            </a:r>
            <a:r>
              <a:rPr lang="en-US" sz="2400" dirty="0">
                <a:latin typeface="Verdana" panose="020B0604030504040204" pitchFamily="34" charset="0"/>
                <a:ea typeface="Verdana" panose="020B0604030504040204" pitchFamily="34" charset="0"/>
              </a:rPr>
              <a:t>As the club’s top officer, the president holds the club’s most challenging position. At the same time, the office of club president offers the most reward as it is the office most able to move the club forward. With the help of the board and individual committee members, the president can help the membership attain exciting new service project achievements as well as gain greater community recognition for the club. Also it is a position that develops leadership skills that can be further developed at the District and International levels.</a:t>
            </a:r>
          </a:p>
          <a:p>
            <a:pPr marL="0" indent="0" algn="just">
              <a:buNone/>
            </a:pPr>
            <a:endParaRPr lang="en-US" sz="2400" dirty="0">
              <a:latin typeface="Verdana" panose="020B0604030504040204" pitchFamily="34" charset="0"/>
              <a:ea typeface="Verdana" panose="020B0604030504040204" pitchFamily="34" charset="0"/>
            </a:endParaRPr>
          </a:p>
          <a:p>
            <a:pPr marL="0" indent="0" algn="just">
              <a:buNone/>
            </a:pPr>
            <a:r>
              <a:rPr lang="en-US" sz="2400" dirty="0">
                <a:latin typeface="Verdana" panose="020B0604030504040204" pitchFamily="34" charset="0"/>
                <a:ea typeface="Verdana" panose="020B0604030504040204" pitchFamily="34" charset="0"/>
              </a:rPr>
              <a:t>	</a:t>
            </a:r>
          </a:p>
        </p:txBody>
      </p:sp>
      <p:pic>
        <p:nvPicPr>
          <p:cNvPr id="5" name="Picture 4" descr="A picture containing drawing&#10;&#10;Description automatically generated">
            <a:extLst>
              <a:ext uri="{FF2B5EF4-FFF2-40B4-BE49-F238E27FC236}">
                <a16:creationId xmlns:a16="http://schemas.microsoft.com/office/drawing/2014/main" xmlns="" id="{4E3A6AED-E763-4C9D-AD9A-A6E9155CC6EB}"/>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4943064" y="4509968"/>
            <a:ext cx="2239611" cy="1717782"/>
          </a:xfrm>
          <a:prstGeom prst="rect">
            <a:avLst/>
          </a:prstGeom>
        </p:spPr>
      </p:pic>
    </p:spTree>
    <p:extLst>
      <p:ext uri="{BB962C8B-B14F-4D97-AF65-F5344CB8AC3E}">
        <p14:creationId xmlns:p14="http://schemas.microsoft.com/office/powerpoint/2010/main" val="76360126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28171">
        <p15:prstTrans prst="peelOff"/>
      </p:transition>
    </mc:Choice>
    <mc:Fallback>
      <p:transition spd="slow" advTm="28171">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EB949D8D-8E17-4DBF-BEA8-13C57BF638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4BC6FC45-D4D9-4025-91DA-272D318D37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4393" y="237744"/>
            <a:ext cx="7652977"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xmlns="" id="{EA284212-C175-4C82-B112-A5208F70CB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3809" y="393365"/>
            <a:ext cx="7328969" cy="6059273"/>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xmlns="" id="{FC6FCEEC-2899-4C62-8300-9F1331C994AE}"/>
              </a:ext>
            </a:extLst>
          </p:cNvPr>
          <p:cNvSpPr>
            <a:spLocks noGrp="1"/>
          </p:cNvSpPr>
          <p:nvPr>
            <p:ph idx="1"/>
          </p:nvPr>
        </p:nvSpPr>
        <p:spPr>
          <a:xfrm>
            <a:off x="868680" y="745588"/>
            <a:ext cx="6281928" cy="5289452"/>
          </a:xfrm>
        </p:spPr>
        <p:txBody>
          <a:bodyPr>
            <a:normAutofit/>
          </a:bodyPr>
          <a:lstStyle/>
          <a:p>
            <a:pPr marL="0" indent="0" algn="just">
              <a:buNone/>
            </a:pPr>
            <a:r>
              <a:rPr lang="en-US" dirty="0">
                <a:latin typeface="Verdana" panose="020B0604030504040204" pitchFamily="34" charset="0"/>
                <a:ea typeface="Verdana" panose="020B0604030504040204" pitchFamily="34" charset="0"/>
              </a:rPr>
              <a:t>	</a:t>
            </a:r>
            <a:r>
              <a:rPr lang="en-US" sz="1800" dirty="0">
                <a:latin typeface="Verdana" panose="020B0604030504040204" pitchFamily="34" charset="0"/>
                <a:ea typeface="Verdana" panose="020B0604030504040204" pitchFamily="34" charset="0"/>
              </a:rPr>
              <a:t>The key to success as the presiding officer is </a:t>
            </a:r>
            <a:r>
              <a:rPr lang="en-US" sz="1800" b="1" i="1" dirty="0">
                <a:latin typeface="Verdana" panose="020B0604030504040204" pitchFamily="34" charset="0"/>
                <a:ea typeface="Verdana" panose="020B0604030504040204" pitchFamily="34" charset="0"/>
              </a:rPr>
              <a:t>maintaining the appearance of impartiality. </a:t>
            </a:r>
            <a:r>
              <a:rPr lang="en-US" sz="1800" dirty="0">
                <a:latin typeface="Verdana" panose="020B0604030504040204" pitchFamily="34" charset="0"/>
                <a:ea typeface="Verdana" panose="020B0604030504040204" pitchFamily="34" charset="0"/>
              </a:rPr>
              <a:t>Members may know you have an agenda for the organization. In fact, you were probably elected because you have some vision and ability. However, while presiding over the meeting, leave it to your members to do all the debating; step back and let things take care of themselves. </a:t>
            </a:r>
          </a:p>
          <a:p>
            <a:pPr marL="0" indent="0" algn="just">
              <a:buNone/>
            </a:pPr>
            <a:r>
              <a:rPr lang="en-US" sz="1800" dirty="0">
                <a:latin typeface="Verdana" panose="020B0604030504040204" pitchFamily="34" charset="0"/>
                <a:ea typeface="Verdana" panose="020B0604030504040204" pitchFamily="34" charset="0"/>
              </a:rPr>
              <a:t>	</a:t>
            </a:r>
          </a:p>
          <a:p>
            <a:pPr marL="0" indent="0" algn="just">
              <a:buNone/>
            </a:pPr>
            <a:r>
              <a:rPr lang="en-US" sz="1800" dirty="0">
                <a:latin typeface="Verdana" panose="020B0604030504040204" pitchFamily="34" charset="0"/>
                <a:ea typeface="Verdana" panose="020B0604030504040204" pitchFamily="34" charset="0"/>
              </a:rPr>
              <a:t>	Some of the best presiding officers have been some of the most opinionated. But they knew how to lead by participating in working committees and helping their program by selling members on it, not forcing it on them. Giving equal time to the minority when debating contested issues gives these leaders the respect of all members.</a:t>
            </a:r>
          </a:p>
        </p:txBody>
      </p:sp>
      <p:sp>
        <p:nvSpPr>
          <p:cNvPr id="20" name="Rectangle 19">
            <a:extLst>
              <a:ext uri="{FF2B5EF4-FFF2-40B4-BE49-F238E27FC236}">
                <a16:creationId xmlns:a16="http://schemas.microsoft.com/office/drawing/2014/main" xmlns="" id="{619EC706-8928-4DFD-8084-35D599EB43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37370" y="0"/>
            <a:ext cx="435463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key chain&#10;&#10;Description automatically generated">
            <a:extLst>
              <a:ext uri="{FF2B5EF4-FFF2-40B4-BE49-F238E27FC236}">
                <a16:creationId xmlns:a16="http://schemas.microsoft.com/office/drawing/2014/main" xmlns="" id="{E29B5514-8AD5-4105-AAC2-FE7570046DD2}"/>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8316242" y="2320837"/>
            <a:ext cx="3322121" cy="2217515"/>
          </a:xfrm>
          <a:prstGeom prst="rect">
            <a:avLst/>
          </a:prstGeom>
        </p:spPr>
      </p:pic>
    </p:spTree>
    <p:extLst>
      <p:ext uri="{BB962C8B-B14F-4D97-AF65-F5344CB8AC3E}">
        <p14:creationId xmlns:p14="http://schemas.microsoft.com/office/powerpoint/2010/main" val="40988100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xmlns="" Requires="p15">
      <p:transition xmlns:p14="http://schemas.microsoft.com/office/powerpoint/2010/main" spd="slow" p14:dur="1250" advTm="38053">
        <p15:prstTrans prst="peelOff"/>
      </p:transition>
    </mc:Choice>
    <mc:Fallback>
      <p:transition spd="slow" advTm="38053">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07292FC-48F0-4E4F-B206-12C4A0940C72}"/>
              </a:ext>
            </a:extLst>
          </p:cNvPr>
          <p:cNvSpPr>
            <a:spLocks noGrp="1"/>
          </p:cNvSpPr>
          <p:nvPr>
            <p:ph idx="1"/>
          </p:nvPr>
        </p:nvSpPr>
        <p:spPr>
          <a:xfrm>
            <a:off x="371061" y="387626"/>
            <a:ext cx="11449878" cy="6082747"/>
          </a:xfrm>
        </p:spPr>
        <p:txBody>
          <a:bodyPr>
            <a:normAutofit/>
          </a:bodyPr>
          <a:lstStyle/>
          <a:p>
            <a:pPr marL="0" indent="0" algn="ctr">
              <a:buNone/>
            </a:pPr>
            <a:r>
              <a:rPr lang="en-US" sz="4800" b="1" dirty="0">
                <a:latin typeface="Verdana" panose="020B0604030504040204" pitchFamily="34" charset="0"/>
                <a:ea typeface="Verdana" panose="020B0604030504040204" pitchFamily="34" charset="0"/>
              </a:rPr>
              <a:t>The President</a:t>
            </a:r>
          </a:p>
          <a:p>
            <a:pPr marL="0" indent="0" algn="ctr">
              <a:buNone/>
            </a:pPr>
            <a:r>
              <a:rPr lang="en-US" sz="4800" b="1" dirty="0">
                <a:latin typeface="Verdana" panose="020B0604030504040204" pitchFamily="34" charset="0"/>
                <a:ea typeface="Verdana" panose="020B0604030504040204" pitchFamily="34" charset="0"/>
              </a:rPr>
              <a:t>who helps the Club arrive at its true deliberative will</a:t>
            </a:r>
          </a:p>
          <a:p>
            <a:pPr marL="0" indent="0" algn="ctr">
              <a:buNone/>
            </a:pPr>
            <a:r>
              <a:rPr lang="en-US" sz="4800" b="1" dirty="0">
                <a:latin typeface="Verdana" panose="020B0604030504040204" pitchFamily="34" charset="0"/>
                <a:ea typeface="Verdana" panose="020B0604030504040204" pitchFamily="34" charset="0"/>
              </a:rPr>
              <a:t>is the winner!</a:t>
            </a:r>
          </a:p>
        </p:txBody>
      </p:sp>
      <p:pic>
        <p:nvPicPr>
          <p:cNvPr id="5" name="Picture 4" descr="A picture containing large, building&#10;&#10;Description automatically generated">
            <a:extLst>
              <a:ext uri="{FF2B5EF4-FFF2-40B4-BE49-F238E27FC236}">
                <a16:creationId xmlns:a16="http://schemas.microsoft.com/office/drawing/2014/main" xmlns="" id="{2FA6BB13-BE4B-4536-B807-8BA913514A56}"/>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930720" y="4136544"/>
            <a:ext cx="1104026" cy="2024575"/>
          </a:xfrm>
          <a:prstGeom prst="rect">
            <a:avLst/>
          </a:prstGeom>
        </p:spPr>
      </p:pic>
      <p:pic>
        <p:nvPicPr>
          <p:cNvPr id="6" name="Picture 5">
            <a:extLst>
              <a:ext uri="{FF2B5EF4-FFF2-40B4-BE49-F238E27FC236}">
                <a16:creationId xmlns:a16="http://schemas.microsoft.com/office/drawing/2014/main" xmlns="" id="{A52ACAE5-C69B-4CFB-B0A8-F996FDABC0B9}"/>
              </a:ext>
            </a:extLst>
          </p:cNvPr>
          <p:cNvPicPr>
            <a:picLocks noChangeAspect="1"/>
          </p:cNvPicPr>
          <p:nvPr/>
        </p:nvPicPr>
        <p:blipFill>
          <a:blip r:embed="rId5"/>
          <a:stretch>
            <a:fillRect/>
          </a:stretch>
        </p:blipFill>
        <p:spPr>
          <a:xfrm>
            <a:off x="2855082" y="4137072"/>
            <a:ext cx="1103472" cy="2024047"/>
          </a:xfrm>
          <a:prstGeom prst="rect">
            <a:avLst/>
          </a:prstGeom>
        </p:spPr>
      </p:pic>
      <p:pic>
        <p:nvPicPr>
          <p:cNvPr id="7" name="Picture 6">
            <a:extLst>
              <a:ext uri="{FF2B5EF4-FFF2-40B4-BE49-F238E27FC236}">
                <a16:creationId xmlns:a16="http://schemas.microsoft.com/office/drawing/2014/main" xmlns="" id="{F48E50C2-A4D7-42D8-A40F-9A3BBAB50695}"/>
              </a:ext>
            </a:extLst>
          </p:cNvPr>
          <p:cNvPicPr>
            <a:picLocks noChangeAspect="1"/>
          </p:cNvPicPr>
          <p:nvPr/>
        </p:nvPicPr>
        <p:blipFill>
          <a:blip r:embed="rId5"/>
          <a:stretch>
            <a:fillRect/>
          </a:stretch>
        </p:blipFill>
        <p:spPr>
          <a:xfrm>
            <a:off x="4718848" y="4137072"/>
            <a:ext cx="1103472" cy="2024047"/>
          </a:xfrm>
          <a:prstGeom prst="rect">
            <a:avLst/>
          </a:prstGeom>
        </p:spPr>
      </p:pic>
      <p:pic>
        <p:nvPicPr>
          <p:cNvPr id="8" name="Picture 7">
            <a:extLst>
              <a:ext uri="{FF2B5EF4-FFF2-40B4-BE49-F238E27FC236}">
                <a16:creationId xmlns:a16="http://schemas.microsoft.com/office/drawing/2014/main" xmlns="" id="{7F93708E-D6B4-4346-ABBA-39DC1B4FEE9A}"/>
              </a:ext>
            </a:extLst>
          </p:cNvPr>
          <p:cNvPicPr>
            <a:picLocks noChangeAspect="1"/>
          </p:cNvPicPr>
          <p:nvPr/>
        </p:nvPicPr>
        <p:blipFill>
          <a:blip r:embed="rId5"/>
          <a:stretch>
            <a:fillRect/>
          </a:stretch>
        </p:blipFill>
        <p:spPr>
          <a:xfrm>
            <a:off x="6642933" y="4137072"/>
            <a:ext cx="1103472" cy="2024047"/>
          </a:xfrm>
          <a:prstGeom prst="rect">
            <a:avLst/>
          </a:prstGeom>
        </p:spPr>
      </p:pic>
      <p:pic>
        <p:nvPicPr>
          <p:cNvPr id="9" name="Picture 8">
            <a:extLst>
              <a:ext uri="{FF2B5EF4-FFF2-40B4-BE49-F238E27FC236}">
                <a16:creationId xmlns:a16="http://schemas.microsoft.com/office/drawing/2014/main" xmlns="" id="{4674A3F5-A207-488A-8BDD-F3B914720807}"/>
              </a:ext>
            </a:extLst>
          </p:cNvPr>
          <p:cNvPicPr>
            <a:picLocks noChangeAspect="1"/>
          </p:cNvPicPr>
          <p:nvPr/>
        </p:nvPicPr>
        <p:blipFill>
          <a:blip r:embed="rId5"/>
          <a:stretch>
            <a:fillRect/>
          </a:stretch>
        </p:blipFill>
        <p:spPr>
          <a:xfrm>
            <a:off x="8567018" y="4137073"/>
            <a:ext cx="1103472" cy="2024047"/>
          </a:xfrm>
          <a:prstGeom prst="rect">
            <a:avLst/>
          </a:prstGeom>
        </p:spPr>
      </p:pic>
      <p:pic>
        <p:nvPicPr>
          <p:cNvPr id="10" name="Picture 9">
            <a:extLst>
              <a:ext uri="{FF2B5EF4-FFF2-40B4-BE49-F238E27FC236}">
                <a16:creationId xmlns:a16="http://schemas.microsoft.com/office/drawing/2014/main" xmlns="" id="{ED378676-9DD3-4B20-AA02-034C86516A29}"/>
              </a:ext>
            </a:extLst>
          </p:cNvPr>
          <p:cNvPicPr>
            <a:picLocks noChangeAspect="1"/>
          </p:cNvPicPr>
          <p:nvPr/>
        </p:nvPicPr>
        <p:blipFill>
          <a:blip r:embed="rId5"/>
          <a:stretch>
            <a:fillRect/>
          </a:stretch>
        </p:blipFill>
        <p:spPr>
          <a:xfrm>
            <a:off x="10305213" y="4137073"/>
            <a:ext cx="1103472" cy="2024047"/>
          </a:xfrm>
          <a:prstGeom prst="rect">
            <a:avLst/>
          </a:prstGeom>
        </p:spPr>
      </p:pic>
    </p:spTree>
    <p:custDataLst>
      <p:tags r:id="rId1"/>
    </p:custDataLst>
    <p:extLst>
      <p:ext uri="{BB962C8B-B14F-4D97-AF65-F5344CB8AC3E}">
        <p14:creationId xmlns:p14="http://schemas.microsoft.com/office/powerpoint/2010/main" val="301826277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6979">
        <p15:prstTrans prst="peelOff"/>
      </p:transition>
    </mc:Choice>
    <mc:Fallback>
      <p:transition spd="slow" advTm="697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
</p:tagLst>
</file>

<file path=ppt/tags/tag10.xml><?xml version="1.0" encoding="utf-8"?>
<p:tagLst xmlns:a="http://schemas.openxmlformats.org/drawingml/2006/main" xmlns:r="http://schemas.openxmlformats.org/officeDocument/2006/relationships" xmlns:p="http://schemas.openxmlformats.org/presentationml/2006/main">
  <p:tag name="TIMING" val="|0.9|3.1|3.2"/>
</p:tagLst>
</file>

<file path=ppt/tags/tag11.xml><?xml version="1.0" encoding="utf-8"?>
<p:tagLst xmlns:a="http://schemas.openxmlformats.org/drawingml/2006/main" xmlns:r="http://schemas.openxmlformats.org/officeDocument/2006/relationships" xmlns:p="http://schemas.openxmlformats.org/presentationml/2006/main">
  <p:tag name="TIMING" val="|3.2|2.7|5.4"/>
</p:tagLst>
</file>

<file path=ppt/tags/tag12.xml><?xml version="1.0" encoding="utf-8"?>
<p:tagLst xmlns:a="http://schemas.openxmlformats.org/drawingml/2006/main" xmlns:r="http://schemas.openxmlformats.org/officeDocument/2006/relationships" xmlns:p="http://schemas.openxmlformats.org/presentationml/2006/main">
  <p:tag name="TIMING" val="|17.5"/>
</p:tagLst>
</file>

<file path=ppt/tags/tag13.xml><?xml version="1.0" encoding="utf-8"?>
<p:tagLst xmlns:a="http://schemas.openxmlformats.org/drawingml/2006/main" xmlns:r="http://schemas.openxmlformats.org/officeDocument/2006/relationships" xmlns:p="http://schemas.openxmlformats.org/presentationml/2006/main">
  <p:tag name="TIMING" val="|0.2|2.6"/>
</p:tagLst>
</file>

<file path=ppt/tags/tag2.xml><?xml version="1.0" encoding="utf-8"?>
<p:tagLst xmlns:a="http://schemas.openxmlformats.org/drawingml/2006/main" xmlns:r="http://schemas.openxmlformats.org/officeDocument/2006/relationships" xmlns:p="http://schemas.openxmlformats.org/presentationml/2006/main">
  <p:tag name="TIMING" val="|0.5|1.3|1|0.9|1|1|1|1.1|1|1.2|1.1|1.1|1.1|1.1|1|1.1|1.2|1.2"/>
</p:tagLst>
</file>

<file path=ppt/tags/tag3.xml><?xml version="1.0" encoding="utf-8"?>
<p:tagLst xmlns:a="http://schemas.openxmlformats.org/drawingml/2006/main" xmlns:r="http://schemas.openxmlformats.org/officeDocument/2006/relationships" xmlns:p="http://schemas.openxmlformats.org/presentationml/2006/main">
  <p:tag name="TIMING" val="|1.9"/>
</p:tagLst>
</file>

<file path=ppt/tags/tag4.xml><?xml version="1.0" encoding="utf-8"?>
<p:tagLst xmlns:a="http://schemas.openxmlformats.org/drawingml/2006/main" xmlns:r="http://schemas.openxmlformats.org/officeDocument/2006/relationships" xmlns:p="http://schemas.openxmlformats.org/presentationml/2006/main">
  <p:tag name="TIMING" val="|0.7|1.5|0.9|1.4|1.6"/>
</p:tagLst>
</file>

<file path=ppt/tags/tag5.xml><?xml version="1.0" encoding="utf-8"?>
<p:tagLst xmlns:a="http://schemas.openxmlformats.org/drawingml/2006/main" xmlns:r="http://schemas.openxmlformats.org/officeDocument/2006/relationships" xmlns:p="http://schemas.openxmlformats.org/presentationml/2006/main">
  <p:tag name="TIMING" val="|0.6"/>
</p:tagLst>
</file>

<file path=ppt/tags/tag6.xml><?xml version="1.0" encoding="utf-8"?>
<p:tagLst xmlns:a="http://schemas.openxmlformats.org/drawingml/2006/main" xmlns:r="http://schemas.openxmlformats.org/officeDocument/2006/relationships" xmlns:p="http://schemas.openxmlformats.org/presentationml/2006/main">
  <p:tag name="TIMING" val="|0.2|1|2.6"/>
</p:tagLst>
</file>

<file path=ppt/tags/tag7.xml><?xml version="1.0" encoding="utf-8"?>
<p:tagLst xmlns:a="http://schemas.openxmlformats.org/drawingml/2006/main" xmlns:r="http://schemas.openxmlformats.org/officeDocument/2006/relationships" xmlns:p="http://schemas.openxmlformats.org/presentationml/2006/main">
  <p:tag name="TIMING" val="|0.9|2|4.9|10.9"/>
</p:tagLst>
</file>

<file path=ppt/tags/tag8.xml><?xml version="1.0" encoding="utf-8"?>
<p:tagLst xmlns:a="http://schemas.openxmlformats.org/drawingml/2006/main" xmlns:r="http://schemas.openxmlformats.org/officeDocument/2006/relationships" xmlns:p="http://schemas.openxmlformats.org/presentationml/2006/main">
  <p:tag name="TIMING" val="|1.1|6.1|8.8|9.1"/>
</p:tagLst>
</file>

<file path=ppt/tags/tag9.xml><?xml version="1.0" encoding="utf-8"?>
<p:tagLst xmlns:a="http://schemas.openxmlformats.org/drawingml/2006/main" xmlns:r="http://schemas.openxmlformats.org/officeDocument/2006/relationships" xmlns:p="http://schemas.openxmlformats.org/presentationml/2006/main">
  <p:tag name="TIMING" val="|1.6|3.4|3.6|2.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xmlns="" name="SavonVTI" id="{A72E8C35-66DD-49F8-AF66-813F19B983AE}" vid="{93CCBC76-B7A1-4C3D-93EA-5CE34C4670F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487CEA-7875-4327-875F-CA3B32E800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228C0C-F774-4270-99CB-314B07EBFBE7}">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71af3243-3dd4-4a8d-8c0d-dd76da1f02a5"/>
    <ds:schemaRef ds:uri="http://www.w3.org/XML/1998/namespace"/>
  </ds:schemaRefs>
</ds:datastoreItem>
</file>

<file path=customXml/itemProps3.xml><?xml version="1.0" encoding="utf-8"?>
<ds:datastoreItem xmlns:ds="http://schemas.openxmlformats.org/officeDocument/2006/customXml" ds:itemID="{7745B92C-4D89-4324-B52D-E1F5F627B7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813</Words>
  <Application>Microsoft Office PowerPoint</Application>
  <PresentationFormat>Custom</PresentationFormat>
  <Paragraphs>107</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SavonVTI</vt:lpstr>
      <vt:lpstr>President’s Workshop</vt:lpstr>
      <vt:lpstr>You have been elected President of your Club!</vt:lpstr>
      <vt:lpstr>PowerPoint Presentation</vt:lpstr>
      <vt:lpstr>Governor’s Theme Biennium: 2019 - 2020</vt:lpstr>
      <vt:lpstr>PowerPoint Presentation</vt:lpstr>
      <vt:lpstr>Now what?</vt:lpstr>
      <vt:lpstr>PowerPoint Presentation</vt:lpstr>
      <vt:lpstr>PowerPoint Presentation</vt:lpstr>
      <vt:lpstr>PowerPoint Presentation</vt:lpstr>
      <vt:lpstr>Successful Leaders</vt:lpstr>
      <vt:lpstr>PowerPoint Presentation</vt:lpstr>
      <vt:lpstr>Survive by getting your “ducks in a row”!</vt:lpstr>
      <vt:lpstr>#1 Be Organized</vt:lpstr>
      <vt:lpstr>#2 Be Informed</vt:lpstr>
      <vt:lpstr>#3 Communicate Refer to 6 Reasons Why Effective Communication Is Important To Your Club on District Eleven Website                   </vt:lpstr>
      <vt:lpstr>Random Thoughts</vt:lpstr>
      <vt:lpstr>PowerPoint Presentation</vt:lpstr>
      <vt:lpstr>Submit Officers and Chairs to International and District Eleven</vt:lpstr>
      <vt:lpstr>Many Resources are Available</vt:lpstr>
      <vt:lpstr>PowerPoint Presentation</vt:lpstr>
      <vt:lpstr>Have Fun!!!</vt:lpstr>
      <vt:lpstr>Websites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2020-04-30T07:50:07Z</dcterms:created>
  <dcterms:modified xsi:type="dcterms:W3CDTF">2020-05-19T19:00:46Z</dcterms:modified>
</cp:coreProperties>
</file>